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Proxima Nova"/>
      <p:regular r:id="rId50"/>
      <p:bold r:id="rId51"/>
      <p:italic r:id="rId52"/>
      <p:boldItalic r:id="rId53"/>
    </p:embeddedFont>
    <p:embeddedFont>
      <p:font typeface="Roboto"/>
      <p:regular r:id="rId54"/>
      <p:bold r:id="rId55"/>
      <p:italic r:id="rId56"/>
      <p:boldItalic r:id="rId57"/>
    </p:embeddedFont>
    <p:embeddedFont>
      <p:font typeface="Lato"/>
      <p:regular r:id="rId58"/>
      <p:bold r:id="rId59"/>
      <p:italic r:id="rId60"/>
      <p:boldItalic r:id="rId61"/>
    </p:embeddedFont>
    <p:embeddedFont>
      <p:font typeface="Proxima Nova Extrabold"/>
      <p:bold r:id="rId62"/>
    </p:embeddedFont>
    <p:embeddedFont>
      <p:font typeface="Roboto Mon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roximaNovaExtrabold-bold.fntdata"/><Relationship Id="rId61" Type="http://schemas.openxmlformats.org/officeDocument/2006/relationships/font" Target="fonts/Lato-boldItalic.fntdata"/><Relationship Id="rId20" Type="http://schemas.openxmlformats.org/officeDocument/2006/relationships/slide" Target="slides/slide16.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8.xml"/><Relationship Id="rId66" Type="http://schemas.openxmlformats.org/officeDocument/2006/relationships/font" Target="fonts/RobotoMono-boldItalic.fntdata"/><Relationship Id="rId21" Type="http://schemas.openxmlformats.org/officeDocument/2006/relationships/slide" Target="slides/slide17.xml"/><Relationship Id="rId65" Type="http://schemas.openxmlformats.org/officeDocument/2006/relationships/font" Target="fonts/RobotoMono-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Lat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7.xml"/><Relationship Id="rId55" Type="http://schemas.openxmlformats.org/officeDocument/2006/relationships/font" Target="fonts/Roboto-bold.fntdata"/><Relationship Id="rId10" Type="http://schemas.openxmlformats.org/officeDocument/2006/relationships/slide" Target="slides/slide6.xml"/><Relationship Id="rId54" Type="http://schemas.openxmlformats.org/officeDocument/2006/relationships/font" Target="fonts/Roboto-regular.fntdata"/><Relationship Id="rId13" Type="http://schemas.openxmlformats.org/officeDocument/2006/relationships/slide" Target="slides/slide9.xml"/><Relationship Id="rId57" Type="http://schemas.openxmlformats.org/officeDocument/2006/relationships/font" Target="fonts/Roboto-boldItalic.fntdata"/><Relationship Id="rId12" Type="http://schemas.openxmlformats.org/officeDocument/2006/relationships/slide" Target="slides/slide8.xml"/><Relationship Id="rId56" Type="http://schemas.openxmlformats.org/officeDocument/2006/relationships/font" Target="fonts/Roboto-italic.fntdata"/><Relationship Id="rId15" Type="http://schemas.openxmlformats.org/officeDocument/2006/relationships/slide" Target="slides/slide11.xml"/><Relationship Id="rId59" Type="http://schemas.openxmlformats.org/officeDocument/2006/relationships/font" Target="fonts/Lato-bold.fntdata"/><Relationship Id="rId14" Type="http://schemas.openxmlformats.org/officeDocument/2006/relationships/slide" Target="slides/slide10.xml"/><Relationship Id="rId58" Type="http://schemas.openxmlformats.org/officeDocument/2006/relationships/font" Target="fonts/La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e45d34d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e45d34d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adf33994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adf33994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00ec8643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00ec8643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00ec19c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00ec19c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00ec19c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00ec19c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 API in TypeScript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The </a:t>
            </a:r>
            <a:r>
              <a:rPr lang="en" sz="950">
                <a:solidFill>
                  <a:srgbClr val="188038"/>
                </a:solidFill>
                <a:latin typeface="Courier New"/>
                <a:ea typeface="Courier New"/>
                <a:cs typeface="Courier New"/>
                <a:sym typeface="Courier New"/>
              </a:rPr>
              <a:t>Reflect</a:t>
            </a:r>
            <a:r>
              <a:rPr lang="en" sz="1200">
                <a:solidFill>
                  <a:srgbClr val="374151"/>
                </a:solidFill>
                <a:latin typeface="Roboto"/>
                <a:ea typeface="Roboto"/>
                <a:cs typeface="Roboto"/>
                <a:sym typeface="Roboto"/>
              </a:rPr>
              <a:t> API in TypeScript is an extension of the Reflect object introduced in ECMAScript 6 (ES6) and ES2015. The </a:t>
            </a:r>
            <a:r>
              <a:rPr lang="en" sz="950">
                <a:solidFill>
                  <a:srgbClr val="188038"/>
                </a:solidFill>
                <a:latin typeface="Courier New"/>
                <a:ea typeface="Courier New"/>
                <a:cs typeface="Courier New"/>
                <a:sym typeface="Courier New"/>
              </a:rPr>
              <a:t>Reflect</a:t>
            </a:r>
            <a:r>
              <a:rPr lang="en" sz="1200">
                <a:solidFill>
                  <a:srgbClr val="374151"/>
                </a:solidFill>
                <a:latin typeface="Roboto"/>
                <a:ea typeface="Roboto"/>
                <a:cs typeface="Roboto"/>
                <a:sym typeface="Roboto"/>
              </a:rPr>
              <a:t> object provides a set of static methods that can be used for reflective programming, enabling developers to interact with JavaScript and TypeScript objects in a more dynamic way. The </a:t>
            </a:r>
            <a:r>
              <a:rPr lang="en" sz="950">
                <a:solidFill>
                  <a:srgbClr val="188038"/>
                </a:solidFill>
                <a:latin typeface="Courier New"/>
                <a:ea typeface="Courier New"/>
                <a:cs typeface="Courier New"/>
                <a:sym typeface="Courier New"/>
              </a:rPr>
              <a:t>Reflect</a:t>
            </a:r>
            <a:r>
              <a:rPr lang="en" sz="1200">
                <a:solidFill>
                  <a:srgbClr val="374151"/>
                </a:solidFill>
                <a:latin typeface="Roboto"/>
                <a:ea typeface="Roboto"/>
                <a:cs typeface="Roboto"/>
                <a:sym typeface="Roboto"/>
              </a:rPr>
              <a:t> API is often used with decorators and metadata reflection.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00ec19c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00ec19c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00ec8643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00ec864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Static Typing:</a:t>
            </a:r>
            <a:endParaRPr/>
          </a:p>
          <a:p>
            <a:pPr indent="0" lvl="0" marL="0" rtl="0" algn="l">
              <a:spcBef>
                <a:spcPts val="0"/>
              </a:spcBef>
              <a:spcAft>
                <a:spcPts val="0"/>
              </a:spcAft>
              <a:buClr>
                <a:schemeClr val="dk1"/>
              </a:buClr>
              <a:buSzPts val="1100"/>
              <a:buFont typeface="Arial"/>
              <a:buNone/>
            </a:pPr>
            <a:r>
              <a:rPr lang="en"/>
              <a:t>TypeScript introduces static typing, allowing developers to define types for variables, function parameters, and return values. This helps catch type-related errors during development, reducing the likelihood of runtime errors.</a:t>
            </a:r>
            <a:endParaRPr/>
          </a:p>
          <a:p>
            <a:pPr indent="0" lvl="0" marL="0" rtl="0" algn="l">
              <a:spcBef>
                <a:spcPts val="0"/>
              </a:spcBef>
              <a:spcAft>
                <a:spcPts val="0"/>
              </a:spcAft>
              <a:buClr>
                <a:schemeClr val="dk1"/>
              </a:buClr>
              <a:buSzPts val="1100"/>
              <a:buFont typeface="Arial"/>
              <a:buNone/>
            </a:pPr>
            <a:r>
              <a:rPr lang="en"/>
              <a:t>Enhanced Code Quality: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use of static typing and interfaces contributes to improved code quality by providing clearer documentation and enabling better tooling support. IDEs can offer features like autocompletion, refactoring, and type checking.</a:t>
            </a:r>
            <a:endParaRPr/>
          </a:p>
          <a:p>
            <a:pPr indent="0" lvl="0" marL="0" rtl="0" algn="l">
              <a:spcBef>
                <a:spcPts val="0"/>
              </a:spcBef>
              <a:spcAft>
                <a:spcPts val="0"/>
              </a:spcAft>
              <a:buClr>
                <a:schemeClr val="dk1"/>
              </a:buClr>
              <a:buSzPts val="1100"/>
              <a:buFont typeface="Arial"/>
              <a:buNone/>
            </a:pPr>
            <a:r>
              <a:rPr lang="en"/>
              <a:t>Early Error Detection: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 checking at compile-time helps catch errors before the code is executed. This can significantly reduce the debugging effort and improve the robustness of applications.</a:t>
            </a:r>
            <a:endParaRPr/>
          </a:p>
          <a:p>
            <a:pPr indent="0" lvl="0" marL="0" rtl="0" algn="l">
              <a:spcBef>
                <a:spcPts val="0"/>
              </a:spcBef>
              <a:spcAft>
                <a:spcPts val="0"/>
              </a:spcAft>
              <a:buClr>
                <a:schemeClr val="dk1"/>
              </a:buClr>
              <a:buSzPts val="1100"/>
              <a:buFont typeface="Arial"/>
              <a:buNone/>
            </a:pPr>
            <a:r>
              <a:rPr lang="en"/>
              <a:t>Improved Code Readability: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Explicitly declaring types enhances code readability by providing clear documentation about the expected data types and structures. This can make the code more self-explanatory and understandable.</a:t>
            </a:r>
            <a:endParaRPr/>
          </a:p>
          <a:p>
            <a:pPr indent="0" lvl="0" marL="0" rtl="0" algn="l">
              <a:spcBef>
                <a:spcPts val="0"/>
              </a:spcBef>
              <a:spcAft>
                <a:spcPts val="0"/>
              </a:spcAft>
              <a:buClr>
                <a:schemeClr val="dk1"/>
              </a:buClr>
              <a:buSzPts val="1100"/>
              <a:buFont typeface="Arial"/>
              <a:buNone/>
            </a:pPr>
            <a:r>
              <a:rPr lang="en"/>
              <a:t>Code Maintainability: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TypeScript's features, such as interfaces and static typing, make it easier to understand the structure of the code. This, in turn, contributes to better code maintainability, especially as projects grow in size and complexity.</a:t>
            </a:r>
            <a:endParaRPr/>
          </a:p>
          <a:p>
            <a:pPr indent="0" lvl="0" marL="0" rtl="0" algn="l">
              <a:spcBef>
                <a:spcPts val="0"/>
              </a:spcBef>
              <a:spcAft>
                <a:spcPts val="0"/>
              </a:spcAft>
              <a:buClr>
                <a:schemeClr val="dk1"/>
              </a:buClr>
              <a:buSzPts val="1100"/>
              <a:buFont typeface="Arial"/>
              <a:buNone/>
            </a:pPr>
            <a:r>
              <a:rPr lang="en"/>
              <a:t>Refactoring Support: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TypeScript's static analysis capabilities enable powerful refactoring tools. Developers can confidently refactor code with the assurance that the type system will catch potential issues.</a:t>
            </a:r>
            <a:endParaRPr/>
          </a:p>
          <a:p>
            <a:pPr indent="0" lvl="0" marL="0" rtl="0" algn="l">
              <a:spcBef>
                <a:spcPts val="0"/>
              </a:spcBef>
              <a:spcAft>
                <a:spcPts val="0"/>
              </a:spcAft>
              <a:buClr>
                <a:schemeClr val="dk1"/>
              </a:buClr>
              <a:buSzPts val="1100"/>
              <a:buFont typeface="Arial"/>
              <a:buNone/>
            </a:pPr>
            <a:r>
              <a:rPr lang="en"/>
              <a:t>Enhanced Developer Productivity: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Features like autocompletion, intelligent code navigation, and type inference in modern IDEs (such as Visual Studio Code) enhance developer productivity. The tooling support provided by TypeScript helps developers write code more efficiently.</a:t>
            </a:r>
            <a:endParaRPr/>
          </a:p>
          <a:p>
            <a:pPr indent="0" lvl="0" marL="0" rtl="0" algn="l">
              <a:spcBef>
                <a:spcPts val="0"/>
              </a:spcBef>
              <a:spcAft>
                <a:spcPts val="0"/>
              </a:spcAft>
              <a:buClr>
                <a:schemeClr val="dk1"/>
              </a:buClr>
              <a:buSzPts val="1100"/>
              <a:buFont typeface="Arial"/>
              <a:buNone/>
            </a:pPr>
            <a:r>
              <a:rPr lang="en"/>
              <a:t>Compatibility with JavaScript: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TypeScript is a superset of JavaScript, meaning that existing JavaScript code can be gradually migrated to TypeScript. This allows for a smooth adoption process without requiring a complete rewrite.</a:t>
            </a:r>
            <a:endParaRPr/>
          </a:p>
          <a:p>
            <a:pPr indent="0" lvl="0" marL="0" rtl="0" algn="l">
              <a:spcBef>
                <a:spcPts val="0"/>
              </a:spcBef>
              <a:spcAft>
                <a:spcPts val="0"/>
              </a:spcAft>
              <a:buClr>
                <a:schemeClr val="dk1"/>
              </a:buClr>
              <a:buSzPts val="1100"/>
              <a:buFont typeface="Arial"/>
              <a:buNone/>
            </a:pPr>
            <a:r>
              <a:rPr lang="en"/>
              <a:t>Advanced Language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TypeScript includes advanced language features such as decorators, enums, and generics, providing developers with additional tools to express complex ideas in a concise and type-safe manner.</a:t>
            </a:r>
            <a:endParaRPr/>
          </a:p>
          <a:p>
            <a:pPr indent="0" lvl="0" marL="0" rtl="0" algn="l">
              <a:spcBef>
                <a:spcPts val="0"/>
              </a:spcBef>
              <a:spcAft>
                <a:spcPts val="0"/>
              </a:spcAft>
              <a:buClr>
                <a:schemeClr val="dk1"/>
              </a:buClr>
              <a:buSzPts val="1100"/>
              <a:buFont typeface="Arial"/>
              <a:buNone/>
            </a:pPr>
            <a:r>
              <a:rPr lang="en"/>
              <a:t>Strong Ecosystem and Community: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TypeScript has a strong and growing community, and it is widely adopted in the industry. The TypeScript team actively maintains the language, and the ecosystem includes numerous libraries and frameworks with TypeScript support.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00ec8643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b00ec8643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Java is a statically-typed language, which means that the type of a variable is known at compile-time. Java has a rich set of built-in types, including primitive types (int, double, boolean, etc.) and reference types (classes, interfaces, arrays, etc.).</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Java supports strong typing, and once a variable is declared with a certain type, its type cannot be changed during its lifetime. Type information is crucial for the Java compiler to enforce type safety and catch potential errors before runtime.</a:t>
            </a:r>
            <a:endParaRPr sz="1200">
              <a:solidFill>
                <a:srgbClr val="374151"/>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a:t>TypeScript is a superset of JavaScript that adds static typing to the language. TypeScript introduces a type system that allows developers to specify the types of variables, function parameters, return types, and more. However, TypeScript is also designed to be flexible, allowing for gradual adoption of types in existing JavaScript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TypeScript has a powerful type inference system, allowing the compiler to deduce types based on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TypeScript types include basic types like number, string, boolean, and complex types like interfaces, enums, and union types. TypeScript's type system enhances code readability, provides better tooling support, and helps catch errors during development.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00ec8643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00ec8643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00ec8643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00ec8643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Type Narrowing"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00ec8643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00ec864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Type Narrowing"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e45d34d0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7e45d34d0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adf33994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adf33994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33E49"/>
                </a:solidFill>
                <a:latin typeface="Proxima Nova"/>
                <a:ea typeface="Proxima Nova"/>
                <a:cs typeface="Proxima Nova"/>
                <a:sym typeface="Proxima Nova"/>
              </a:rPr>
              <a:t>Express.js: </a:t>
            </a:r>
            <a:r>
              <a:rPr lang="en" sz="1800">
                <a:solidFill>
                  <a:srgbClr val="333E49"/>
                </a:solidFill>
                <a:latin typeface="Proxima Nova"/>
                <a:ea typeface="Proxima Nova"/>
                <a:cs typeface="Proxima Nova"/>
                <a:sym typeface="Proxima Nova"/>
              </a:rPr>
              <a:t>Fast, unopinionated, minimalist web framework for Node.js</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rgbClr val="333E49"/>
                </a:solidFill>
                <a:latin typeface="Proxima Nova"/>
                <a:ea typeface="Proxima Nova"/>
                <a:cs typeface="Proxima Nova"/>
                <a:sym typeface="Proxima Nova"/>
              </a:rPr>
              <a:t>Minimal and flexible, allowing developers to structure their applications as needed.</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rgbClr val="333E49"/>
                </a:solidFill>
                <a:latin typeface="Proxima Nova"/>
                <a:ea typeface="Proxima Nova"/>
                <a:cs typeface="Proxima Nova"/>
                <a:sym typeface="Proxima Nova"/>
              </a:rPr>
              <a:t>Large and active community with a rich ecosystem of middleware and extensions.</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rgbClr val="333E49"/>
                </a:solidFill>
                <a:latin typeface="Proxima Nova"/>
                <a:ea typeface="Proxima Nova"/>
                <a:cs typeface="Proxima Nova"/>
                <a:sym typeface="Proxima Nova"/>
              </a:rPr>
              <a:t>Koa.js: Developed by the team behind Express, Koa focuses on a more modular and lightweight approach.</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rgbClr val="333E49"/>
                </a:solidFill>
                <a:latin typeface="Proxima Nova"/>
                <a:ea typeface="Proxima Nova"/>
                <a:cs typeface="Proxima Nova"/>
                <a:sym typeface="Proxima Nova"/>
              </a:rPr>
              <a:t>Aims to be a smaller, more expressive, and more robust foundation for web applications and APIs.</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rgbClr val="333E49"/>
                </a:solidFill>
                <a:latin typeface="Proxima Nova"/>
                <a:ea typeface="Proxima Nova"/>
                <a:cs typeface="Proxima Nova"/>
                <a:sym typeface="Proxima Nova"/>
              </a:rPr>
              <a:t>Nest.js:</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rgbClr val="333E49"/>
                </a:solidFill>
                <a:latin typeface="Proxima Nova"/>
                <a:ea typeface="Proxima Nova"/>
                <a:cs typeface="Proxima Nova"/>
                <a:sym typeface="Proxima Nova"/>
              </a:rPr>
              <a:t>A progressive Node.js framework for building efficient, scalable server-side applications.</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rgbClr val="333E49"/>
                </a:solidFill>
                <a:latin typeface="Proxima Nova"/>
                <a:ea typeface="Proxima Nova"/>
                <a:cs typeface="Proxima Nova"/>
                <a:sym typeface="Proxima Nova"/>
              </a:rPr>
              <a:t>Uses TypeScript and draws inspiration from Angular, providing a structured and extensible development approach</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rgbClr val="333E49"/>
                </a:solidFill>
                <a:latin typeface="Proxima Nova"/>
                <a:ea typeface="Proxima Nova"/>
                <a:cs typeface="Proxima Nova"/>
                <a:sym typeface="Proxima Nova"/>
              </a:rPr>
              <a:t>DI and varius  design patterns and well-established solutions to the Node.js landscape</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In summary, Vert.x was not directly inspired by Node.js, but both projects draw inspiration from similar principles, such as event-driven and non-blocking paradigms. </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b00ec8643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00ec8643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e45d34d0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e45d34d0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b00ec8643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b00ec8643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 Queues, Routes, Logging, Async context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7e45d34d0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7e45d34d0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7e45d34d0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7e45d34d0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7e45d34d0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7e45d34d0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7e45d34d0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7e45d34d0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e45d34d0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e45d34d0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e45d34d0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7e45d34d0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df339941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df339941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00ec864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b00ec864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Single source of truth static types and runtime validation</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Type safe routes definition</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Autogenerated OpenAPI swagger from the routes definitions</a:t>
            </a:r>
            <a:endParaRPr sz="1800">
              <a:solidFill>
                <a:srgbClr val="333E49"/>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e45d34d0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7e45d34d0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7e45d34d0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7e45d34d0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e45d34d0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e45d34d0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7e45d34d0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7e45d34d0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e45d34d0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7e45d34d0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e45d34d0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e45d34d0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7e45d34d0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7e45d34d0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00ec8643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b00ec8643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Mocha / Jest/ Jasmine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Unit test/ integration test/ integration test for repositories / pending integration for kafka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Mocking is easy in javascript. Everything is an object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7e45d34d0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7e45d34d0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It is used for versioning and undo/redo of the aggregate</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Events are broadcasted to other systems</a:t>
            </a:r>
            <a:endParaRPr sz="1800">
              <a:solidFill>
                <a:srgbClr val="333E49"/>
              </a:solidFill>
              <a:latin typeface="Proxima Nova"/>
              <a:ea typeface="Proxima Nova"/>
              <a:cs typeface="Proxima Nova"/>
              <a:sym typeface="Proxima No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df33994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df33994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a:t>
            </a:r>
            <a:r>
              <a:rPr lang="en" sz="1400"/>
              <a:t>ross-platform: NodeJS is a runtime environment that can be used on various operating systems, including Windows, Linux, and macOS. This allows developers to easily build and deploy applications on different platforms without any compatibility issues.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Event-Drive and Asynchronous: The API libraries of NodeJS are all asynchronous, and non-blocking, meaning servers don't wait for API data. They use Events to track previous API responses and move on to the next request.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NPM ecosystem: The Node Package Manager (NPM) provides developers with a vast ecosystem of modules and packages. These modules enhance the development process and help integrate NodeJS with other technologies and frameworks, and to reuse code that has already been written.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Single-Threaded: NodeJS uses a single-threaded event loop architecture to handle multiple requests simultaneously without creating new threads for each request. This makes it highly efficient and scalable, even on hardware with limited resources.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Quick execution of code: NodeJS utilizes the V8 JavaScript Runtime engine, which is also utilized by Google Chrome. It has a wrapper for the engine that makes it faster, resulting in quicker preparation of requests in NodeJS.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Fast data streaming: NodeJS processes data quickly, even when it's being transmitted in multiple streams. It can process and upload a file at the same time, which saves a lot of time. This makes data and video streaming faster overall.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00ec8643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00ec8643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Knex:  no typescript, query builder</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Objection: no typescript, abandoned </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Prisma:  DSL diko tous. DB agnostic, Magic stuff </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Drizzle</a:t>
            </a:r>
            <a:endParaRPr sz="1800">
              <a:solidFill>
                <a:srgbClr val="333E49"/>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00ec8643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b00ec8643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00ec8643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00ec8643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7e45d34d0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7e45d34d0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00ec864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b00ec864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7e45d34d0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7e45d34d0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df339941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df339941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The event loop is what allows Node.js to perform non-blocking I/O operations — despite the fact that JavaScript is single-threaded — by offloading operations to the system kernel whenever possible.</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Since most modern kernels are multi-threaded, they can handle multiple operations executing in the background. When one of these operations completes, the kernel tells Node.js so that the appropriate callback may be added to the poll queue to eventually be executed.</a:t>
            </a:r>
            <a:endParaRPr sz="1800">
              <a:solidFill>
                <a:srgbClr val="333E49"/>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800">
              <a:solidFill>
                <a:srgbClr val="333E49"/>
              </a:solidFill>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df339941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adf33994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df33994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df33994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Multiple threads/ Event loop in single thread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df339941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df339941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df33994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df33994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CUSTOM_1">
    <p:bg>
      <p:bgPr>
        <a:solidFill>
          <a:srgbClr val="00756A"/>
        </a:solidFill>
      </p:bgPr>
    </p:bg>
    <p:spTree>
      <p:nvGrpSpPr>
        <p:cNvPr id="7"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5314309" y="2305655"/>
            <a:ext cx="1567666" cy="266767"/>
          </a:xfrm>
          <a:prstGeom prst="rect">
            <a:avLst/>
          </a:prstGeom>
          <a:noFill/>
          <a:ln>
            <a:noFill/>
          </a:ln>
        </p:spPr>
      </p:pic>
      <p:cxnSp>
        <p:nvCxnSpPr>
          <p:cNvPr id="9" name="Google Shape;9;p2"/>
          <p:cNvCxnSpPr/>
          <p:nvPr/>
        </p:nvCxnSpPr>
        <p:spPr>
          <a:xfrm>
            <a:off x="5842496" y="3131016"/>
            <a:ext cx="507000" cy="0"/>
          </a:xfrm>
          <a:prstGeom prst="straightConnector1">
            <a:avLst/>
          </a:prstGeom>
          <a:noFill/>
          <a:ln cap="flat" cmpd="sng" w="38100">
            <a:solidFill>
              <a:srgbClr val="00B7CD"/>
            </a:solidFill>
            <a:prstDash val="solid"/>
            <a:round/>
            <a:headEnd len="sm" w="sm" type="none"/>
            <a:tailEnd len="sm" w="sm" type="none"/>
          </a:ln>
        </p:spPr>
      </p:cxnSp>
      <p:sp>
        <p:nvSpPr>
          <p:cNvPr id="10" name="Google Shape;10;p2"/>
          <p:cNvSpPr txBox="1"/>
          <p:nvPr>
            <p:ph type="title"/>
          </p:nvPr>
        </p:nvSpPr>
        <p:spPr>
          <a:xfrm>
            <a:off x="691275" y="3419775"/>
            <a:ext cx="10813800" cy="1594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b="1" sz="6000">
                <a:solidFill>
                  <a:srgbClr val="FFFFFF"/>
                </a:solidFill>
                <a:latin typeface="Proxima Nova"/>
                <a:ea typeface="Proxima Nova"/>
                <a:cs typeface="Proxima Nova"/>
                <a:sym typeface="Proxima Nova"/>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 name="Google Shape;11;p2"/>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with pattern">
  <p:cSld name="CUSTOM_3_1_1">
    <p:bg>
      <p:bgPr>
        <a:solidFill>
          <a:srgbClr val="FFFFFF"/>
        </a:solidFill>
      </p:bgPr>
    </p:bg>
    <p:spTree>
      <p:nvGrpSpPr>
        <p:cNvPr id="56" name="Shape 56"/>
        <p:cNvGrpSpPr/>
        <p:nvPr/>
      </p:nvGrpSpPr>
      <p:grpSpPr>
        <a:xfrm>
          <a:off x="0" y="0"/>
          <a:ext cx="0" cy="0"/>
          <a:chOff x="0" y="0"/>
          <a:chExt cx="0" cy="0"/>
        </a:xfrm>
      </p:grpSpPr>
      <p:pic>
        <p:nvPicPr>
          <p:cNvPr id="57" name="Google Shape;57;p11"/>
          <p:cNvPicPr preferRelativeResize="0"/>
          <p:nvPr/>
        </p:nvPicPr>
        <p:blipFill>
          <a:blip r:embed="rId2">
            <a:alphaModFix/>
          </a:blip>
          <a:stretch>
            <a:fillRect/>
          </a:stretch>
        </p:blipFill>
        <p:spPr>
          <a:xfrm>
            <a:off x="621000" y="2186250"/>
            <a:ext cx="2113825" cy="625450"/>
          </a:xfrm>
          <a:prstGeom prst="rect">
            <a:avLst/>
          </a:prstGeom>
          <a:noFill/>
          <a:ln>
            <a:noFill/>
          </a:ln>
        </p:spPr>
      </p:pic>
      <p:pic>
        <p:nvPicPr>
          <p:cNvPr id="58" name="Google Shape;58;p11"/>
          <p:cNvPicPr preferRelativeResize="0"/>
          <p:nvPr/>
        </p:nvPicPr>
        <p:blipFill rotWithShape="1">
          <a:blip r:embed="rId3">
            <a:alphaModFix/>
          </a:blip>
          <a:srcRect b="0" l="-1136" r="6412" t="0"/>
          <a:stretch/>
        </p:blipFill>
        <p:spPr>
          <a:xfrm>
            <a:off x="5706474" y="0"/>
            <a:ext cx="6485527" cy="6857999"/>
          </a:xfrm>
          <a:prstGeom prst="rect">
            <a:avLst/>
          </a:prstGeom>
          <a:noFill/>
          <a:ln>
            <a:noFill/>
          </a:ln>
        </p:spPr>
      </p:pic>
      <p:sp>
        <p:nvSpPr>
          <p:cNvPr id="59" name="Google Shape;59;p11"/>
          <p:cNvSpPr/>
          <p:nvPr/>
        </p:nvSpPr>
        <p:spPr>
          <a:xfrm>
            <a:off x="6626575" y="2601275"/>
            <a:ext cx="99600" cy="99600"/>
          </a:xfrm>
          <a:prstGeom prst="ellipse">
            <a:avLst/>
          </a:prstGeom>
          <a:solidFill>
            <a:srgbClr val="438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11"/>
          <p:cNvCxnSpPr/>
          <p:nvPr/>
        </p:nvCxnSpPr>
        <p:spPr>
          <a:xfrm>
            <a:off x="790021" y="3104078"/>
            <a:ext cx="507000" cy="0"/>
          </a:xfrm>
          <a:prstGeom prst="straightConnector1">
            <a:avLst/>
          </a:prstGeom>
          <a:noFill/>
          <a:ln cap="flat" cmpd="sng" w="38100">
            <a:solidFill>
              <a:srgbClr val="00B7CD"/>
            </a:solidFill>
            <a:prstDash val="solid"/>
            <a:round/>
            <a:headEnd len="sm" w="sm" type="none"/>
            <a:tailEnd len="sm" w="sm" type="none"/>
          </a:ln>
        </p:spPr>
      </p:cxnSp>
      <p:sp>
        <p:nvSpPr>
          <p:cNvPr id="61" name="Google Shape;61;p11"/>
          <p:cNvSpPr txBox="1"/>
          <p:nvPr>
            <p:ph type="title"/>
          </p:nvPr>
        </p:nvSpPr>
        <p:spPr>
          <a:xfrm>
            <a:off x="789600" y="3422650"/>
            <a:ext cx="6011400" cy="718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400">
                <a:solidFill>
                  <a:srgbClr val="00756A"/>
                </a:solidFill>
                <a:latin typeface="Proxima Nova"/>
                <a:ea typeface="Proxima Nova"/>
                <a:cs typeface="Proxima Nova"/>
                <a:sym typeface="Proxima Nova"/>
              </a:defRPr>
            </a:lvl1pPr>
            <a:lvl2pPr lvl="1" rtl="0">
              <a:spcBef>
                <a:spcPts val="0"/>
              </a:spcBef>
              <a:spcAft>
                <a:spcPts val="0"/>
              </a:spcAft>
              <a:buNone/>
              <a:defRPr sz="3400">
                <a:solidFill>
                  <a:srgbClr val="00756A"/>
                </a:solidFill>
              </a:defRPr>
            </a:lvl2pPr>
            <a:lvl3pPr lvl="2" rtl="0">
              <a:spcBef>
                <a:spcPts val="0"/>
              </a:spcBef>
              <a:spcAft>
                <a:spcPts val="0"/>
              </a:spcAft>
              <a:buNone/>
              <a:defRPr sz="3400">
                <a:solidFill>
                  <a:srgbClr val="00756A"/>
                </a:solidFill>
              </a:defRPr>
            </a:lvl3pPr>
            <a:lvl4pPr lvl="3" rtl="0">
              <a:spcBef>
                <a:spcPts val="0"/>
              </a:spcBef>
              <a:spcAft>
                <a:spcPts val="0"/>
              </a:spcAft>
              <a:buNone/>
              <a:defRPr sz="3400">
                <a:solidFill>
                  <a:srgbClr val="00756A"/>
                </a:solidFill>
              </a:defRPr>
            </a:lvl4pPr>
            <a:lvl5pPr lvl="4" rtl="0">
              <a:spcBef>
                <a:spcPts val="0"/>
              </a:spcBef>
              <a:spcAft>
                <a:spcPts val="0"/>
              </a:spcAft>
              <a:buNone/>
              <a:defRPr sz="3400">
                <a:solidFill>
                  <a:srgbClr val="00756A"/>
                </a:solidFill>
              </a:defRPr>
            </a:lvl5pPr>
            <a:lvl6pPr lvl="5" rtl="0">
              <a:spcBef>
                <a:spcPts val="0"/>
              </a:spcBef>
              <a:spcAft>
                <a:spcPts val="0"/>
              </a:spcAft>
              <a:buNone/>
              <a:defRPr sz="3400">
                <a:solidFill>
                  <a:srgbClr val="00756A"/>
                </a:solidFill>
              </a:defRPr>
            </a:lvl6pPr>
            <a:lvl7pPr lvl="6" rtl="0">
              <a:spcBef>
                <a:spcPts val="0"/>
              </a:spcBef>
              <a:spcAft>
                <a:spcPts val="0"/>
              </a:spcAft>
              <a:buNone/>
              <a:defRPr sz="3400">
                <a:solidFill>
                  <a:srgbClr val="00756A"/>
                </a:solidFill>
              </a:defRPr>
            </a:lvl7pPr>
            <a:lvl8pPr lvl="7" rtl="0">
              <a:spcBef>
                <a:spcPts val="0"/>
              </a:spcBef>
              <a:spcAft>
                <a:spcPts val="0"/>
              </a:spcAft>
              <a:buNone/>
              <a:defRPr sz="3400">
                <a:solidFill>
                  <a:srgbClr val="00756A"/>
                </a:solidFill>
              </a:defRPr>
            </a:lvl8pPr>
            <a:lvl9pPr lvl="8" rtl="0">
              <a:spcBef>
                <a:spcPts val="0"/>
              </a:spcBef>
              <a:spcAft>
                <a:spcPts val="0"/>
              </a:spcAft>
              <a:buNone/>
              <a:defRPr sz="3400">
                <a:solidFill>
                  <a:srgbClr val="00756A"/>
                </a:solidFill>
              </a:defRPr>
            </a:lvl9pPr>
          </a:lstStyle>
          <a:p/>
        </p:txBody>
      </p:sp>
      <p:sp>
        <p:nvSpPr>
          <p:cNvPr id="62" name="Google Shape;62;p11"/>
          <p:cNvSpPr txBox="1"/>
          <p:nvPr>
            <p:ph idx="2" type="title"/>
          </p:nvPr>
        </p:nvSpPr>
        <p:spPr>
          <a:xfrm>
            <a:off x="789600" y="3954650"/>
            <a:ext cx="5715900" cy="718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400">
                <a:solidFill>
                  <a:srgbClr val="00756A"/>
                </a:solidFill>
                <a:latin typeface="Proxima Nova"/>
                <a:ea typeface="Proxima Nova"/>
                <a:cs typeface="Proxima Nova"/>
                <a:sym typeface="Proxima Nova"/>
              </a:defRPr>
            </a:lvl1pPr>
            <a:lvl2pPr lvl="1" rtl="0">
              <a:spcBef>
                <a:spcPts val="0"/>
              </a:spcBef>
              <a:spcAft>
                <a:spcPts val="0"/>
              </a:spcAft>
              <a:buNone/>
              <a:defRPr sz="3400">
                <a:solidFill>
                  <a:srgbClr val="00756A"/>
                </a:solidFill>
              </a:defRPr>
            </a:lvl2pPr>
            <a:lvl3pPr lvl="2" rtl="0">
              <a:spcBef>
                <a:spcPts val="0"/>
              </a:spcBef>
              <a:spcAft>
                <a:spcPts val="0"/>
              </a:spcAft>
              <a:buNone/>
              <a:defRPr sz="3400">
                <a:solidFill>
                  <a:srgbClr val="00756A"/>
                </a:solidFill>
              </a:defRPr>
            </a:lvl3pPr>
            <a:lvl4pPr lvl="3" rtl="0">
              <a:spcBef>
                <a:spcPts val="0"/>
              </a:spcBef>
              <a:spcAft>
                <a:spcPts val="0"/>
              </a:spcAft>
              <a:buNone/>
              <a:defRPr sz="3400">
                <a:solidFill>
                  <a:srgbClr val="00756A"/>
                </a:solidFill>
              </a:defRPr>
            </a:lvl4pPr>
            <a:lvl5pPr lvl="4" rtl="0">
              <a:spcBef>
                <a:spcPts val="0"/>
              </a:spcBef>
              <a:spcAft>
                <a:spcPts val="0"/>
              </a:spcAft>
              <a:buNone/>
              <a:defRPr sz="3400">
                <a:solidFill>
                  <a:srgbClr val="00756A"/>
                </a:solidFill>
              </a:defRPr>
            </a:lvl5pPr>
            <a:lvl6pPr lvl="5" rtl="0">
              <a:spcBef>
                <a:spcPts val="0"/>
              </a:spcBef>
              <a:spcAft>
                <a:spcPts val="0"/>
              </a:spcAft>
              <a:buNone/>
              <a:defRPr sz="3400">
                <a:solidFill>
                  <a:srgbClr val="00756A"/>
                </a:solidFill>
              </a:defRPr>
            </a:lvl6pPr>
            <a:lvl7pPr lvl="6" rtl="0">
              <a:spcBef>
                <a:spcPts val="0"/>
              </a:spcBef>
              <a:spcAft>
                <a:spcPts val="0"/>
              </a:spcAft>
              <a:buNone/>
              <a:defRPr sz="3400">
                <a:solidFill>
                  <a:srgbClr val="00756A"/>
                </a:solidFill>
              </a:defRPr>
            </a:lvl7pPr>
            <a:lvl8pPr lvl="7" rtl="0">
              <a:spcBef>
                <a:spcPts val="0"/>
              </a:spcBef>
              <a:spcAft>
                <a:spcPts val="0"/>
              </a:spcAft>
              <a:buNone/>
              <a:defRPr sz="3400">
                <a:solidFill>
                  <a:srgbClr val="00756A"/>
                </a:solidFill>
              </a:defRPr>
            </a:lvl8pPr>
            <a:lvl9pPr lvl="8" rtl="0">
              <a:spcBef>
                <a:spcPts val="0"/>
              </a:spcBef>
              <a:spcAft>
                <a:spcPts val="0"/>
              </a:spcAft>
              <a:buNone/>
              <a:defRPr sz="3400">
                <a:solidFill>
                  <a:srgbClr val="00756A"/>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 Single Line with subtitle">
  <p:cSld name="SECTION_TITLE_AND_DESCRIPTION_1_1">
    <p:bg>
      <p:bgPr>
        <a:solidFill>
          <a:srgbClr val="FFFFFF"/>
        </a:solidFill>
      </p:bgPr>
    </p:bg>
    <p:spTree>
      <p:nvGrpSpPr>
        <p:cNvPr id="63" name="Shape 63"/>
        <p:cNvGrpSpPr/>
        <p:nvPr/>
      </p:nvGrpSpPr>
      <p:grpSpPr>
        <a:xfrm>
          <a:off x="0" y="0"/>
          <a:ext cx="0" cy="0"/>
          <a:chOff x="0" y="0"/>
          <a:chExt cx="0" cy="0"/>
        </a:xfrm>
      </p:grpSpPr>
      <p:sp>
        <p:nvSpPr>
          <p:cNvPr id="64" name="Google Shape;64;p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2"/>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txBox="1"/>
          <p:nvPr>
            <p:ph idx="1" type="subTitle"/>
          </p:nvPr>
        </p:nvSpPr>
        <p:spPr>
          <a:xfrm>
            <a:off x="790025" y="1779901"/>
            <a:ext cx="5056800" cy="2355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67" name="Google Shape;67;p12"/>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68" name="Google Shape;68;p12"/>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600">
                <a:solidFill>
                  <a:srgbClr val="00756A"/>
                </a:solidFill>
                <a:latin typeface="Proxima Nova"/>
                <a:ea typeface="Proxima Nova"/>
                <a:cs typeface="Proxima Nova"/>
                <a:sym typeface="Proxima Nova"/>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9" name="Google Shape;69;p12"/>
          <p:cNvSpPr txBox="1"/>
          <p:nvPr>
            <p:ph idx="2" type="body"/>
          </p:nvPr>
        </p:nvSpPr>
        <p:spPr>
          <a:xfrm>
            <a:off x="790025" y="3219351"/>
            <a:ext cx="6920700" cy="22971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0"/>
              </a:spcBef>
              <a:spcAft>
                <a:spcPts val="0"/>
              </a:spcAft>
              <a:buClr>
                <a:srgbClr val="00B7CD"/>
              </a:buClr>
              <a:buSzPts val="1800"/>
              <a:buFont typeface="Proxima Nova"/>
              <a:buChar char="●"/>
              <a:defRPr sz="1800">
                <a:solidFill>
                  <a:srgbClr val="333E49"/>
                </a:solidFill>
                <a:latin typeface="Proxima Nova"/>
                <a:ea typeface="Proxima Nova"/>
                <a:cs typeface="Proxima Nova"/>
                <a:sym typeface="Proxima Nova"/>
              </a:defRPr>
            </a:lvl1pPr>
            <a:lvl2pPr indent="-342900" lvl="1" marL="914400">
              <a:lnSpc>
                <a:spcPct val="115000"/>
              </a:lnSpc>
              <a:spcBef>
                <a:spcPts val="0"/>
              </a:spcBef>
              <a:spcAft>
                <a:spcPts val="0"/>
              </a:spcAft>
              <a:buClr>
                <a:srgbClr val="00756A"/>
              </a:buClr>
              <a:buSzPts val="1800"/>
              <a:buFont typeface="Proxima Nova"/>
              <a:buChar char="○"/>
              <a:defRPr sz="1800">
                <a:solidFill>
                  <a:srgbClr val="333E49"/>
                </a:solidFill>
                <a:latin typeface="Proxima Nova"/>
                <a:ea typeface="Proxima Nova"/>
                <a:cs typeface="Proxima Nova"/>
                <a:sym typeface="Proxima Nova"/>
              </a:defRPr>
            </a:lvl2pPr>
            <a:lvl3pPr indent="-317500" lvl="2" marL="1371600">
              <a:lnSpc>
                <a:spcPct val="115000"/>
              </a:lnSpc>
              <a:spcBef>
                <a:spcPts val="0"/>
              </a:spcBef>
              <a:spcAft>
                <a:spcPts val="0"/>
              </a:spcAft>
              <a:buClr>
                <a:srgbClr val="9E9E9E"/>
              </a:buClr>
              <a:buSzPts val="1400"/>
              <a:buFont typeface="Proxima Nova"/>
              <a:buChar char="─"/>
              <a:defRPr sz="1800">
                <a:solidFill>
                  <a:srgbClr val="333E49"/>
                </a:solidFill>
                <a:latin typeface="Proxima Nova"/>
                <a:ea typeface="Proxima Nova"/>
                <a:cs typeface="Proxima Nova"/>
                <a:sym typeface="Proxima Nova"/>
              </a:defRPr>
            </a:lvl3pPr>
            <a:lvl4pPr indent="-342900" lvl="3" marL="182880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4pPr>
            <a:lvl5pPr indent="-342900" lvl="4" marL="228600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5pPr>
            <a:lvl6pPr indent="-342900" lvl="5" marL="274320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6pPr>
            <a:lvl7pPr indent="-342900" lvl="6" marL="320040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7pPr>
            <a:lvl8pPr indent="-342900" lvl="7" marL="365760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8pPr>
            <a:lvl9pPr indent="-342900" lvl="8" marL="411480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9pPr>
          </a:lstStyle>
          <a:p/>
        </p:txBody>
      </p:sp>
      <p:cxnSp>
        <p:nvCxnSpPr>
          <p:cNvPr id="70" name="Google Shape;70;p12"/>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ong Content - Single Line with subtitle ">
  <p:cSld name="SECTION_TITLE_AND_DESCRIPTION_1_1_3">
    <p:bg>
      <p:bgPr>
        <a:solidFill>
          <a:srgbClr val="FFFFFF"/>
        </a:solidFill>
      </p:bgPr>
    </p:bg>
    <p:spTree>
      <p:nvGrpSpPr>
        <p:cNvPr id="71" name="Shape 71"/>
        <p:cNvGrpSpPr/>
        <p:nvPr/>
      </p:nvGrpSpPr>
      <p:grpSpPr>
        <a:xfrm>
          <a:off x="0" y="0"/>
          <a:ext cx="0" cy="0"/>
          <a:chOff x="0" y="0"/>
          <a:chExt cx="0" cy="0"/>
        </a:xfrm>
      </p:grpSpPr>
      <p:sp>
        <p:nvSpPr>
          <p:cNvPr id="72" name="Google Shape;72;p13"/>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3"/>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idx="1" type="subTitle"/>
          </p:nvPr>
        </p:nvSpPr>
        <p:spPr>
          <a:xfrm>
            <a:off x="790025" y="7131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 name="Google Shape;75;p13"/>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76" name="Google Shape;76;p13"/>
          <p:cNvSpPr txBox="1"/>
          <p:nvPr>
            <p:ph type="title"/>
          </p:nvPr>
        </p:nvSpPr>
        <p:spPr>
          <a:xfrm>
            <a:off x="790025" y="9484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3"/>
          <p:cNvSpPr txBox="1"/>
          <p:nvPr>
            <p:ph idx="2" type="body"/>
          </p:nvPr>
        </p:nvSpPr>
        <p:spPr>
          <a:xfrm>
            <a:off x="790025" y="2228749"/>
            <a:ext cx="6920700" cy="4023000"/>
          </a:xfrm>
          <a:prstGeom prst="rect">
            <a:avLst/>
          </a:prstGeom>
          <a:noFill/>
          <a:ln>
            <a:noFill/>
          </a:ln>
        </p:spPr>
        <p:txBody>
          <a:bodyPr anchorCtr="0" anchor="t" bIns="0" lIns="0" spcFirstLastPara="1" rIns="0" wrap="square" tIns="0">
            <a:noAutofit/>
          </a:bodyPr>
          <a:lstStyle>
            <a:lvl1pPr indent="-311150" lvl="0" marL="457200" rtl="0">
              <a:lnSpc>
                <a:spcPct val="115000"/>
              </a:lnSpc>
              <a:spcBef>
                <a:spcPts val="0"/>
              </a:spcBef>
              <a:spcAft>
                <a:spcPts val="0"/>
              </a:spcAft>
              <a:buClr>
                <a:srgbClr val="00B7CD"/>
              </a:buClr>
              <a:buSzPts val="1300"/>
              <a:buFont typeface="Proxima Nova"/>
              <a:buChar char="●"/>
              <a:defRPr sz="1300">
                <a:solidFill>
                  <a:srgbClr val="333E49"/>
                </a:solidFill>
                <a:latin typeface="Proxima Nova"/>
                <a:ea typeface="Proxima Nova"/>
                <a:cs typeface="Proxima Nova"/>
                <a:sym typeface="Proxima Nova"/>
              </a:defRPr>
            </a:lvl1pPr>
            <a:lvl2pPr indent="-311150" lvl="1" marL="914400" rtl="0">
              <a:lnSpc>
                <a:spcPct val="115000"/>
              </a:lnSpc>
              <a:spcBef>
                <a:spcPts val="0"/>
              </a:spcBef>
              <a:spcAft>
                <a:spcPts val="0"/>
              </a:spcAft>
              <a:buClr>
                <a:srgbClr val="00756A"/>
              </a:buClr>
              <a:buSzPts val="1300"/>
              <a:buFont typeface="Proxima Nova"/>
              <a:buChar char="○"/>
              <a:defRPr sz="1300">
                <a:solidFill>
                  <a:srgbClr val="333E49"/>
                </a:solidFill>
                <a:latin typeface="Proxima Nova"/>
                <a:ea typeface="Proxima Nova"/>
                <a:cs typeface="Proxima Nova"/>
                <a:sym typeface="Proxima Nova"/>
              </a:defRPr>
            </a:lvl2pPr>
            <a:lvl3pPr indent="-311150" lvl="2" marL="1371600" rtl="0">
              <a:lnSpc>
                <a:spcPct val="115000"/>
              </a:lnSpc>
              <a:spcBef>
                <a:spcPts val="0"/>
              </a:spcBef>
              <a:spcAft>
                <a:spcPts val="0"/>
              </a:spcAft>
              <a:buClr>
                <a:srgbClr val="9E9E9E"/>
              </a:buClr>
              <a:buSzPts val="1300"/>
              <a:buFont typeface="Proxima Nova"/>
              <a:buChar char="─"/>
              <a:defRPr sz="1300">
                <a:solidFill>
                  <a:srgbClr val="333E49"/>
                </a:solidFill>
                <a:latin typeface="Proxima Nova"/>
                <a:ea typeface="Proxima Nova"/>
                <a:cs typeface="Proxima Nova"/>
                <a:sym typeface="Proxima Nova"/>
              </a:defRPr>
            </a:lvl3pPr>
            <a:lvl4pPr indent="-311150" lvl="3" marL="18288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4pPr>
            <a:lvl5pPr indent="-311150" lvl="4" marL="22860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5pPr>
            <a:lvl6pPr indent="-311150" lvl="5" marL="27432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6pPr>
            <a:lvl7pPr indent="-311150" lvl="6" marL="32004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7pPr>
            <a:lvl8pPr indent="-311150" lvl="7" marL="36576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8pPr>
            <a:lvl9pPr indent="-311150" lvl="8" marL="41148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9pPr>
          </a:lstStyle>
          <a:p/>
        </p:txBody>
      </p:sp>
      <p:cxnSp>
        <p:nvCxnSpPr>
          <p:cNvPr id="78" name="Google Shape;78;p13"/>
          <p:cNvCxnSpPr/>
          <p:nvPr/>
        </p:nvCxnSpPr>
        <p:spPr>
          <a:xfrm>
            <a:off x="790021" y="1835253"/>
            <a:ext cx="507000" cy="0"/>
          </a:xfrm>
          <a:prstGeom prst="straightConnector1">
            <a:avLst/>
          </a:prstGeom>
          <a:noFill/>
          <a:ln cap="flat" cmpd="sng" w="38100">
            <a:solidFill>
              <a:srgbClr val="00B7CD"/>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Single Line with subtitle">
  <p:cSld name="SECTION_TITLE_AND_DESCRIPTION_1_1_3_3">
    <p:bg>
      <p:bgPr>
        <a:solidFill>
          <a:srgbClr val="FFFFFF"/>
        </a:solidFill>
      </p:bgPr>
    </p:bg>
    <p:spTree>
      <p:nvGrpSpPr>
        <p:cNvPr id="79" name="Shape 79"/>
        <p:cNvGrpSpPr/>
        <p:nvPr/>
      </p:nvGrpSpPr>
      <p:grpSpPr>
        <a:xfrm>
          <a:off x="0" y="0"/>
          <a:ext cx="0" cy="0"/>
          <a:chOff x="0" y="0"/>
          <a:chExt cx="0" cy="0"/>
        </a:xfrm>
      </p:grpSpPr>
      <p:sp>
        <p:nvSpPr>
          <p:cNvPr id="80" name="Google Shape;80;p14"/>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4"/>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ph idx="1" type="subTitle"/>
          </p:nvPr>
        </p:nvSpPr>
        <p:spPr>
          <a:xfrm>
            <a:off x="790025" y="17799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 name="Google Shape;83;p14"/>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84" name="Google Shape;84;p14"/>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 name="Google Shape;85;p14"/>
          <p:cNvSpPr txBox="1"/>
          <p:nvPr>
            <p:ph idx="2" type="body"/>
          </p:nvPr>
        </p:nvSpPr>
        <p:spPr>
          <a:xfrm>
            <a:off x="790025" y="3705125"/>
            <a:ext cx="3981900" cy="2297100"/>
          </a:xfrm>
          <a:prstGeom prst="rect">
            <a:avLst/>
          </a:prstGeom>
          <a:noFill/>
          <a:ln>
            <a:noFill/>
          </a:ln>
        </p:spPr>
        <p:txBody>
          <a:bodyPr anchorCtr="0" anchor="t" bIns="0" lIns="0" spcFirstLastPara="1" rIns="0" wrap="square" tIns="0">
            <a:noAutofit/>
          </a:bodyPr>
          <a:lstStyle>
            <a:lvl1pPr indent="-317500" lvl="0" marL="457200" rtl="0">
              <a:lnSpc>
                <a:spcPct val="115000"/>
              </a:lnSpc>
              <a:spcBef>
                <a:spcPts val="0"/>
              </a:spcBef>
              <a:spcAft>
                <a:spcPts val="0"/>
              </a:spcAft>
              <a:buClr>
                <a:srgbClr val="00B7CD"/>
              </a:buClr>
              <a:buSzPts val="1400"/>
              <a:buFont typeface="Proxima Nova"/>
              <a:buChar char="●"/>
              <a:defRPr>
                <a:solidFill>
                  <a:srgbClr val="333E49"/>
                </a:solidFill>
                <a:latin typeface="Proxima Nova"/>
                <a:ea typeface="Proxima Nova"/>
                <a:cs typeface="Proxima Nova"/>
                <a:sym typeface="Proxima Nova"/>
              </a:defRPr>
            </a:lvl1pPr>
            <a:lvl2pPr indent="-317500" lvl="1" marL="914400" rtl="0">
              <a:lnSpc>
                <a:spcPct val="115000"/>
              </a:lnSpc>
              <a:spcBef>
                <a:spcPts val="0"/>
              </a:spcBef>
              <a:spcAft>
                <a:spcPts val="0"/>
              </a:spcAft>
              <a:buClr>
                <a:srgbClr val="00756A"/>
              </a:buClr>
              <a:buSzPts val="1400"/>
              <a:buFont typeface="Proxima Nova"/>
              <a:buChar char="○"/>
              <a:defRPr>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a:solidFill>
                  <a:srgbClr val="333E49"/>
                </a:solidFill>
                <a:latin typeface="Proxima Nova"/>
                <a:ea typeface="Proxima Nova"/>
                <a:cs typeface="Proxima Nova"/>
                <a:sym typeface="Proxima Nova"/>
              </a:defRPr>
            </a:lvl3pPr>
            <a:lvl4pPr indent="-317500" lvl="3" marL="1828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4pPr>
            <a:lvl5pPr indent="-317500" lvl="4" marL="22860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5pPr>
            <a:lvl6pPr indent="-317500" lvl="5" marL="27432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6pPr>
            <a:lvl7pPr indent="-317500" lvl="6" marL="32004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7pPr>
            <a:lvl8pPr indent="-317500" lvl="7" marL="36576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8pPr>
            <a:lvl9pPr indent="-317500" lvl="8" marL="4114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9pPr>
          </a:lstStyle>
          <a:p/>
        </p:txBody>
      </p:sp>
      <p:cxnSp>
        <p:nvCxnSpPr>
          <p:cNvPr id="86" name="Google Shape;86;p14"/>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87" name="Google Shape;87;p14"/>
          <p:cNvSpPr txBox="1"/>
          <p:nvPr>
            <p:ph idx="3" type="subTitle"/>
          </p:nvPr>
        </p:nvSpPr>
        <p:spPr>
          <a:xfrm>
            <a:off x="790025" y="3365250"/>
            <a:ext cx="35511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txBox="1"/>
          <p:nvPr>
            <p:ph idx="4" type="body"/>
          </p:nvPr>
        </p:nvSpPr>
        <p:spPr>
          <a:xfrm>
            <a:off x="5390600" y="3705125"/>
            <a:ext cx="3981900" cy="2297100"/>
          </a:xfrm>
          <a:prstGeom prst="rect">
            <a:avLst/>
          </a:prstGeom>
          <a:noFill/>
          <a:ln>
            <a:noFill/>
          </a:ln>
        </p:spPr>
        <p:txBody>
          <a:bodyPr anchorCtr="0" anchor="t" bIns="0" lIns="0" spcFirstLastPara="1" rIns="0" wrap="square" tIns="0">
            <a:noAutofit/>
          </a:bodyPr>
          <a:lstStyle>
            <a:lvl1pPr indent="-317500" lvl="0" marL="457200" rtl="0">
              <a:lnSpc>
                <a:spcPct val="115000"/>
              </a:lnSpc>
              <a:spcBef>
                <a:spcPts val="0"/>
              </a:spcBef>
              <a:spcAft>
                <a:spcPts val="0"/>
              </a:spcAft>
              <a:buClr>
                <a:srgbClr val="00B7CD"/>
              </a:buClr>
              <a:buSzPts val="1400"/>
              <a:buFont typeface="Proxima Nova"/>
              <a:buChar char="●"/>
              <a:defRPr>
                <a:solidFill>
                  <a:srgbClr val="333E49"/>
                </a:solidFill>
                <a:latin typeface="Proxima Nova"/>
                <a:ea typeface="Proxima Nova"/>
                <a:cs typeface="Proxima Nova"/>
                <a:sym typeface="Proxima Nova"/>
              </a:defRPr>
            </a:lvl1pPr>
            <a:lvl2pPr indent="-317500" lvl="1" marL="914400" rtl="0">
              <a:lnSpc>
                <a:spcPct val="115000"/>
              </a:lnSpc>
              <a:spcBef>
                <a:spcPts val="0"/>
              </a:spcBef>
              <a:spcAft>
                <a:spcPts val="0"/>
              </a:spcAft>
              <a:buClr>
                <a:srgbClr val="00756A"/>
              </a:buClr>
              <a:buSzPts val="1400"/>
              <a:buFont typeface="Proxima Nova"/>
              <a:buChar char="○"/>
              <a:defRPr>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a:solidFill>
                  <a:srgbClr val="333E49"/>
                </a:solidFill>
                <a:latin typeface="Proxima Nova"/>
                <a:ea typeface="Proxima Nova"/>
                <a:cs typeface="Proxima Nova"/>
                <a:sym typeface="Proxima Nova"/>
              </a:defRPr>
            </a:lvl3pPr>
            <a:lvl4pPr indent="-317500" lvl="3" marL="1828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4pPr>
            <a:lvl5pPr indent="-317500" lvl="4" marL="22860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5pPr>
            <a:lvl6pPr indent="-317500" lvl="5" marL="27432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6pPr>
            <a:lvl7pPr indent="-317500" lvl="6" marL="32004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7pPr>
            <a:lvl8pPr indent="-317500" lvl="7" marL="36576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8pPr>
            <a:lvl9pPr indent="-317500" lvl="8" marL="4114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9pPr>
          </a:lstStyle>
          <a:p/>
        </p:txBody>
      </p:sp>
      <p:sp>
        <p:nvSpPr>
          <p:cNvPr id="89" name="Google Shape;89;p14"/>
          <p:cNvSpPr txBox="1"/>
          <p:nvPr>
            <p:ph idx="5" type="subTitle"/>
          </p:nvPr>
        </p:nvSpPr>
        <p:spPr>
          <a:xfrm>
            <a:off x="5390600" y="3365250"/>
            <a:ext cx="35511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 Single Line with subtitle">
  <p:cSld name="SECTION_TITLE_AND_DESCRIPTION_1_1_3_2_1">
    <p:bg>
      <p:bgPr>
        <a:solidFill>
          <a:srgbClr val="FFFFFF"/>
        </a:solidFill>
      </p:bgPr>
    </p:bg>
    <p:spTree>
      <p:nvGrpSpPr>
        <p:cNvPr id="90" name="Shape 90"/>
        <p:cNvGrpSpPr/>
        <p:nvPr/>
      </p:nvGrpSpPr>
      <p:grpSpPr>
        <a:xfrm>
          <a:off x="0" y="0"/>
          <a:ext cx="0" cy="0"/>
          <a:chOff x="0" y="0"/>
          <a:chExt cx="0" cy="0"/>
        </a:xfrm>
      </p:grpSpPr>
      <p:sp>
        <p:nvSpPr>
          <p:cNvPr id="91" name="Google Shape;91;p15"/>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5"/>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idx="1" type="subTitle"/>
          </p:nvPr>
        </p:nvSpPr>
        <p:spPr>
          <a:xfrm>
            <a:off x="790025" y="17799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 name="Google Shape;94;p15"/>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95" name="Google Shape;95;p15"/>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 name="Google Shape;96;p15"/>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97" name="Google Shape;97;p15"/>
          <p:cNvSpPr txBox="1"/>
          <p:nvPr>
            <p:ph idx="2" type="subTitle"/>
          </p:nvPr>
        </p:nvSpPr>
        <p:spPr>
          <a:xfrm>
            <a:off x="7900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5"/>
          <p:cNvSpPr txBox="1"/>
          <p:nvPr>
            <p:ph idx="3" type="subTitle"/>
          </p:nvPr>
        </p:nvSpPr>
        <p:spPr>
          <a:xfrm>
            <a:off x="790025" y="3659100"/>
            <a:ext cx="3036900" cy="1625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99" name="Google Shape;99;p15"/>
          <p:cNvSpPr txBox="1"/>
          <p:nvPr>
            <p:ph idx="4" type="subTitle"/>
          </p:nvPr>
        </p:nvSpPr>
        <p:spPr>
          <a:xfrm>
            <a:off x="431427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15"/>
          <p:cNvSpPr txBox="1"/>
          <p:nvPr>
            <p:ph idx="5" type="subTitle"/>
          </p:nvPr>
        </p:nvSpPr>
        <p:spPr>
          <a:xfrm>
            <a:off x="4314275" y="3659100"/>
            <a:ext cx="3036900" cy="1625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01" name="Google Shape;101;p15"/>
          <p:cNvSpPr txBox="1"/>
          <p:nvPr>
            <p:ph idx="6" type="subTitle"/>
          </p:nvPr>
        </p:nvSpPr>
        <p:spPr>
          <a:xfrm>
            <a:off x="79741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15"/>
          <p:cNvSpPr txBox="1"/>
          <p:nvPr>
            <p:ph idx="7" type="subTitle"/>
          </p:nvPr>
        </p:nvSpPr>
        <p:spPr>
          <a:xfrm>
            <a:off x="7974125" y="3659100"/>
            <a:ext cx="3036900" cy="1625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ntent - Single Line with subtitle">
  <p:cSld name="SECTION_TITLE_AND_DESCRIPTION_1_1_3_2_1_1">
    <p:bg>
      <p:bgPr>
        <a:solidFill>
          <a:srgbClr val="FFFFFF"/>
        </a:solidFill>
      </p:bgPr>
    </p:bg>
    <p:spTree>
      <p:nvGrpSpPr>
        <p:cNvPr id="103" name="Shape 103"/>
        <p:cNvGrpSpPr/>
        <p:nvPr/>
      </p:nvGrpSpPr>
      <p:grpSpPr>
        <a:xfrm>
          <a:off x="0" y="0"/>
          <a:ext cx="0" cy="0"/>
          <a:chOff x="0" y="0"/>
          <a:chExt cx="0" cy="0"/>
        </a:xfrm>
      </p:grpSpPr>
      <p:sp>
        <p:nvSpPr>
          <p:cNvPr id="104" name="Google Shape;104;p16"/>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6"/>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txBox="1"/>
          <p:nvPr>
            <p:ph idx="1" type="subTitle"/>
          </p:nvPr>
        </p:nvSpPr>
        <p:spPr>
          <a:xfrm>
            <a:off x="790025" y="17799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 name="Google Shape;107;p16"/>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108" name="Google Shape;108;p16"/>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16"/>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110" name="Google Shape;110;p16"/>
          <p:cNvSpPr txBox="1"/>
          <p:nvPr>
            <p:ph idx="2" type="subTitle"/>
          </p:nvPr>
        </p:nvSpPr>
        <p:spPr>
          <a:xfrm>
            <a:off x="7900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6"/>
          <p:cNvSpPr txBox="1"/>
          <p:nvPr>
            <p:ph idx="3" type="subTitle"/>
          </p:nvPr>
        </p:nvSpPr>
        <p:spPr>
          <a:xfrm>
            <a:off x="790025" y="3659100"/>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12" name="Google Shape;112;p16"/>
          <p:cNvSpPr txBox="1"/>
          <p:nvPr>
            <p:ph idx="4" type="subTitle"/>
          </p:nvPr>
        </p:nvSpPr>
        <p:spPr>
          <a:xfrm>
            <a:off x="431427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16"/>
          <p:cNvSpPr txBox="1"/>
          <p:nvPr>
            <p:ph idx="5" type="subTitle"/>
          </p:nvPr>
        </p:nvSpPr>
        <p:spPr>
          <a:xfrm>
            <a:off x="4314275" y="3659100"/>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14" name="Google Shape;114;p16"/>
          <p:cNvSpPr txBox="1"/>
          <p:nvPr>
            <p:ph idx="6" type="subTitle"/>
          </p:nvPr>
        </p:nvSpPr>
        <p:spPr>
          <a:xfrm>
            <a:off x="79741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6"/>
          <p:cNvSpPr txBox="1"/>
          <p:nvPr>
            <p:ph idx="7" type="subTitle"/>
          </p:nvPr>
        </p:nvSpPr>
        <p:spPr>
          <a:xfrm>
            <a:off x="7974125" y="3659100"/>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16" name="Google Shape;116;p16"/>
          <p:cNvSpPr txBox="1"/>
          <p:nvPr>
            <p:ph idx="8" type="subTitle"/>
          </p:nvPr>
        </p:nvSpPr>
        <p:spPr>
          <a:xfrm>
            <a:off x="790025" y="4974975"/>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16"/>
          <p:cNvSpPr txBox="1"/>
          <p:nvPr>
            <p:ph idx="9" type="subTitle"/>
          </p:nvPr>
        </p:nvSpPr>
        <p:spPr>
          <a:xfrm>
            <a:off x="790025" y="5268825"/>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18" name="Google Shape;118;p16"/>
          <p:cNvSpPr txBox="1"/>
          <p:nvPr>
            <p:ph idx="13" type="subTitle"/>
          </p:nvPr>
        </p:nvSpPr>
        <p:spPr>
          <a:xfrm>
            <a:off x="4314275" y="4974975"/>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6"/>
          <p:cNvSpPr txBox="1"/>
          <p:nvPr>
            <p:ph idx="14" type="subTitle"/>
          </p:nvPr>
        </p:nvSpPr>
        <p:spPr>
          <a:xfrm>
            <a:off x="4314275" y="5268825"/>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20" name="Google Shape;120;p16"/>
          <p:cNvSpPr txBox="1"/>
          <p:nvPr>
            <p:ph idx="15" type="subTitle"/>
          </p:nvPr>
        </p:nvSpPr>
        <p:spPr>
          <a:xfrm>
            <a:off x="7974125" y="4974975"/>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16"/>
          <p:cNvSpPr txBox="1"/>
          <p:nvPr>
            <p:ph idx="16" type="subTitle"/>
          </p:nvPr>
        </p:nvSpPr>
        <p:spPr>
          <a:xfrm>
            <a:off x="7974125" y="5268825"/>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 Double headline with subtitle">
  <p:cSld name="SECTION_TITLE_AND_DESCRIPTION_1_1_2">
    <p:bg>
      <p:bgPr>
        <a:solidFill>
          <a:srgbClr val="FFFFFF"/>
        </a:solidFill>
      </p:bgPr>
    </p:bg>
    <p:spTree>
      <p:nvGrpSpPr>
        <p:cNvPr id="122" name="Shape 122"/>
        <p:cNvGrpSpPr/>
        <p:nvPr/>
      </p:nvGrpSpPr>
      <p:grpSpPr>
        <a:xfrm>
          <a:off x="0" y="0"/>
          <a:ext cx="0" cy="0"/>
          <a:chOff x="0" y="0"/>
          <a:chExt cx="0" cy="0"/>
        </a:xfrm>
      </p:grpSpPr>
      <p:sp>
        <p:nvSpPr>
          <p:cNvPr id="123" name="Google Shape;123;p17"/>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7"/>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ph idx="1" type="subTitle"/>
          </p:nvPr>
        </p:nvSpPr>
        <p:spPr>
          <a:xfrm>
            <a:off x="790025" y="12726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6" name="Google Shape;126;p17"/>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127" name="Google Shape;127;p17"/>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7"/>
          <p:cNvSpPr txBox="1"/>
          <p:nvPr>
            <p:ph idx="2" type="body"/>
          </p:nvPr>
        </p:nvSpPr>
        <p:spPr>
          <a:xfrm>
            <a:off x="790025" y="3219351"/>
            <a:ext cx="6920700" cy="22971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rgbClr val="00B7CD"/>
              </a:buClr>
              <a:buSzPts val="1800"/>
              <a:buFont typeface="Proxima Nova"/>
              <a:buChar char="●"/>
              <a:defRPr sz="1800">
                <a:solidFill>
                  <a:srgbClr val="333E49"/>
                </a:solidFill>
                <a:latin typeface="Proxima Nova"/>
                <a:ea typeface="Proxima Nova"/>
                <a:cs typeface="Proxima Nova"/>
                <a:sym typeface="Proxima Nova"/>
              </a:defRPr>
            </a:lvl1pPr>
            <a:lvl2pPr indent="-342900" lvl="1" marL="914400" rtl="0">
              <a:lnSpc>
                <a:spcPct val="115000"/>
              </a:lnSpc>
              <a:spcBef>
                <a:spcPts val="0"/>
              </a:spcBef>
              <a:spcAft>
                <a:spcPts val="0"/>
              </a:spcAft>
              <a:buClr>
                <a:srgbClr val="00756A"/>
              </a:buClr>
              <a:buSzPts val="1800"/>
              <a:buFont typeface="Proxima Nova"/>
              <a:buChar char="○"/>
              <a:defRPr sz="1800">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sz="1800">
                <a:solidFill>
                  <a:srgbClr val="333E49"/>
                </a:solidFill>
                <a:latin typeface="Proxima Nova"/>
                <a:ea typeface="Proxima Nova"/>
                <a:cs typeface="Proxima Nova"/>
                <a:sym typeface="Proxima Nova"/>
              </a:defRPr>
            </a:lvl3pPr>
            <a:lvl4pPr indent="-342900" lvl="3" marL="18288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4pPr>
            <a:lvl5pPr indent="-342900" lvl="4" marL="22860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5pPr>
            <a:lvl6pPr indent="-342900" lvl="5" marL="27432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6pPr>
            <a:lvl7pPr indent="-342900" lvl="6" marL="32004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7pPr>
            <a:lvl8pPr indent="-342900" lvl="7" marL="36576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8pPr>
            <a:lvl9pPr indent="-342900" lvl="8" marL="41148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9pPr>
          </a:lstStyle>
          <a:p/>
        </p:txBody>
      </p:sp>
      <p:cxnSp>
        <p:nvCxnSpPr>
          <p:cNvPr id="129" name="Google Shape;129;p17"/>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130" name="Google Shape;130;p17"/>
          <p:cNvSpPr txBox="1"/>
          <p:nvPr>
            <p:ph idx="3" type="title"/>
          </p:nvPr>
        </p:nvSpPr>
        <p:spPr>
          <a:xfrm>
            <a:off x="790025" y="1508100"/>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ong Content - Double headline with subtitle">
  <p:cSld name="SECTION_TITLE_AND_DESCRIPTION_1_1_2_1">
    <p:bg>
      <p:bgPr>
        <a:solidFill>
          <a:srgbClr val="FFFFFF"/>
        </a:solidFill>
      </p:bgPr>
    </p:bg>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8"/>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8"/>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135" name="Google Shape;135;p18"/>
          <p:cNvSpPr txBox="1"/>
          <p:nvPr>
            <p:ph type="title"/>
          </p:nvPr>
        </p:nvSpPr>
        <p:spPr>
          <a:xfrm>
            <a:off x="790025" y="1448350"/>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18"/>
          <p:cNvSpPr txBox="1"/>
          <p:nvPr>
            <p:ph idx="1" type="body"/>
          </p:nvPr>
        </p:nvSpPr>
        <p:spPr>
          <a:xfrm>
            <a:off x="790025" y="2724899"/>
            <a:ext cx="6920700" cy="3526800"/>
          </a:xfrm>
          <a:prstGeom prst="rect">
            <a:avLst/>
          </a:prstGeom>
          <a:noFill/>
          <a:ln>
            <a:noFill/>
          </a:ln>
        </p:spPr>
        <p:txBody>
          <a:bodyPr anchorCtr="0" anchor="t" bIns="0" lIns="0" spcFirstLastPara="1" rIns="0" wrap="square" tIns="0">
            <a:noAutofit/>
          </a:bodyPr>
          <a:lstStyle>
            <a:lvl1pPr indent="-311150" lvl="0" marL="457200" rtl="0">
              <a:lnSpc>
                <a:spcPct val="115000"/>
              </a:lnSpc>
              <a:spcBef>
                <a:spcPts val="0"/>
              </a:spcBef>
              <a:spcAft>
                <a:spcPts val="0"/>
              </a:spcAft>
              <a:buClr>
                <a:srgbClr val="00B7CD"/>
              </a:buClr>
              <a:buSzPts val="1300"/>
              <a:buFont typeface="Proxima Nova"/>
              <a:buChar char="●"/>
              <a:defRPr sz="1300">
                <a:solidFill>
                  <a:srgbClr val="333E49"/>
                </a:solidFill>
                <a:latin typeface="Proxima Nova"/>
                <a:ea typeface="Proxima Nova"/>
                <a:cs typeface="Proxima Nova"/>
                <a:sym typeface="Proxima Nova"/>
              </a:defRPr>
            </a:lvl1pPr>
            <a:lvl2pPr indent="-311150" lvl="1" marL="914400" rtl="0">
              <a:lnSpc>
                <a:spcPct val="115000"/>
              </a:lnSpc>
              <a:spcBef>
                <a:spcPts val="0"/>
              </a:spcBef>
              <a:spcAft>
                <a:spcPts val="0"/>
              </a:spcAft>
              <a:buClr>
                <a:srgbClr val="00756A"/>
              </a:buClr>
              <a:buSzPts val="1300"/>
              <a:buFont typeface="Proxima Nova"/>
              <a:buChar char="○"/>
              <a:defRPr sz="1300">
                <a:solidFill>
                  <a:srgbClr val="333E49"/>
                </a:solidFill>
                <a:latin typeface="Proxima Nova"/>
                <a:ea typeface="Proxima Nova"/>
                <a:cs typeface="Proxima Nova"/>
                <a:sym typeface="Proxima Nova"/>
              </a:defRPr>
            </a:lvl2pPr>
            <a:lvl3pPr indent="-311150" lvl="2" marL="1371600" rtl="0">
              <a:lnSpc>
                <a:spcPct val="115000"/>
              </a:lnSpc>
              <a:spcBef>
                <a:spcPts val="0"/>
              </a:spcBef>
              <a:spcAft>
                <a:spcPts val="0"/>
              </a:spcAft>
              <a:buClr>
                <a:srgbClr val="9E9E9E"/>
              </a:buClr>
              <a:buSzPts val="1300"/>
              <a:buFont typeface="Proxima Nova"/>
              <a:buChar char="─"/>
              <a:defRPr sz="1300">
                <a:solidFill>
                  <a:srgbClr val="333E49"/>
                </a:solidFill>
                <a:latin typeface="Proxima Nova"/>
                <a:ea typeface="Proxima Nova"/>
                <a:cs typeface="Proxima Nova"/>
                <a:sym typeface="Proxima Nova"/>
              </a:defRPr>
            </a:lvl3pPr>
            <a:lvl4pPr indent="-311150" lvl="3" marL="18288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4pPr>
            <a:lvl5pPr indent="-311150" lvl="4" marL="22860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5pPr>
            <a:lvl6pPr indent="-311150" lvl="5" marL="27432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6pPr>
            <a:lvl7pPr indent="-311150" lvl="6" marL="32004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7pPr>
            <a:lvl8pPr indent="-311150" lvl="7" marL="36576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8pPr>
            <a:lvl9pPr indent="-311150" lvl="8" marL="41148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9pPr>
          </a:lstStyle>
          <a:p/>
        </p:txBody>
      </p:sp>
      <p:sp>
        <p:nvSpPr>
          <p:cNvPr id="137" name="Google Shape;137;p18"/>
          <p:cNvSpPr txBox="1"/>
          <p:nvPr>
            <p:ph idx="2" type="subTitle"/>
          </p:nvPr>
        </p:nvSpPr>
        <p:spPr>
          <a:xfrm>
            <a:off x="790025" y="7131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8"/>
          <p:cNvSpPr txBox="1"/>
          <p:nvPr>
            <p:ph idx="3" type="title"/>
          </p:nvPr>
        </p:nvSpPr>
        <p:spPr>
          <a:xfrm>
            <a:off x="790025" y="9484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 name="Google Shape;139;p18"/>
          <p:cNvCxnSpPr/>
          <p:nvPr/>
        </p:nvCxnSpPr>
        <p:spPr>
          <a:xfrm>
            <a:off x="790021" y="2293028"/>
            <a:ext cx="507000" cy="0"/>
          </a:xfrm>
          <a:prstGeom prst="straightConnector1">
            <a:avLst/>
          </a:prstGeom>
          <a:noFill/>
          <a:ln cap="flat" cmpd="sng" w="38100">
            <a:solidFill>
              <a:srgbClr val="00B7CD"/>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Double headline with subtitle">
  <p:cSld name="SECTION_TITLE_AND_DESCRIPTION_1_1_3_1">
    <p:bg>
      <p:bgPr>
        <a:solidFill>
          <a:srgbClr val="FFFFFF"/>
        </a:solidFill>
      </p:bgPr>
    </p:bg>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9"/>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9"/>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144" name="Google Shape;144;p19"/>
          <p:cNvSpPr txBox="1"/>
          <p:nvPr>
            <p:ph idx="1" type="body"/>
          </p:nvPr>
        </p:nvSpPr>
        <p:spPr>
          <a:xfrm>
            <a:off x="790025" y="3705125"/>
            <a:ext cx="3981900" cy="2297100"/>
          </a:xfrm>
          <a:prstGeom prst="rect">
            <a:avLst/>
          </a:prstGeom>
          <a:noFill/>
          <a:ln>
            <a:noFill/>
          </a:ln>
        </p:spPr>
        <p:txBody>
          <a:bodyPr anchorCtr="0" anchor="t" bIns="0" lIns="0" spcFirstLastPara="1" rIns="0" wrap="square" tIns="0">
            <a:noAutofit/>
          </a:bodyPr>
          <a:lstStyle>
            <a:lvl1pPr indent="-317500" lvl="0" marL="457200" rtl="0">
              <a:lnSpc>
                <a:spcPct val="115000"/>
              </a:lnSpc>
              <a:spcBef>
                <a:spcPts val="0"/>
              </a:spcBef>
              <a:spcAft>
                <a:spcPts val="0"/>
              </a:spcAft>
              <a:buClr>
                <a:srgbClr val="00B7CD"/>
              </a:buClr>
              <a:buSzPts val="1400"/>
              <a:buFont typeface="Proxima Nova"/>
              <a:buChar char="●"/>
              <a:defRPr>
                <a:solidFill>
                  <a:srgbClr val="333E49"/>
                </a:solidFill>
                <a:latin typeface="Proxima Nova"/>
                <a:ea typeface="Proxima Nova"/>
                <a:cs typeface="Proxima Nova"/>
                <a:sym typeface="Proxima Nova"/>
              </a:defRPr>
            </a:lvl1pPr>
            <a:lvl2pPr indent="-317500" lvl="1" marL="914400" rtl="0">
              <a:lnSpc>
                <a:spcPct val="115000"/>
              </a:lnSpc>
              <a:spcBef>
                <a:spcPts val="0"/>
              </a:spcBef>
              <a:spcAft>
                <a:spcPts val="0"/>
              </a:spcAft>
              <a:buClr>
                <a:srgbClr val="00756A"/>
              </a:buClr>
              <a:buSzPts val="1400"/>
              <a:buFont typeface="Proxima Nova"/>
              <a:buChar char="○"/>
              <a:defRPr>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a:solidFill>
                  <a:srgbClr val="333E49"/>
                </a:solidFill>
                <a:latin typeface="Proxima Nova"/>
                <a:ea typeface="Proxima Nova"/>
                <a:cs typeface="Proxima Nova"/>
                <a:sym typeface="Proxima Nova"/>
              </a:defRPr>
            </a:lvl3pPr>
            <a:lvl4pPr indent="-317500" lvl="3" marL="1828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4pPr>
            <a:lvl5pPr indent="-317500" lvl="4" marL="22860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5pPr>
            <a:lvl6pPr indent="-317500" lvl="5" marL="27432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6pPr>
            <a:lvl7pPr indent="-317500" lvl="6" marL="32004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7pPr>
            <a:lvl8pPr indent="-317500" lvl="7" marL="36576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8pPr>
            <a:lvl9pPr indent="-317500" lvl="8" marL="4114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9pPr>
          </a:lstStyle>
          <a:p/>
        </p:txBody>
      </p:sp>
      <p:cxnSp>
        <p:nvCxnSpPr>
          <p:cNvPr id="145" name="Google Shape;145;p19"/>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146" name="Google Shape;146;p19"/>
          <p:cNvSpPr txBox="1"/>
          <p:nvPr>
            <p:ph idx="2" type="subTitle"/>
          </p:nvPr>
        </p:nvSpPr>
        <p:spPr>
          <a:xfrm>
            <a:off x="790025" y="3365250"/>
            <a:ext cx="35511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9"/>
          <p:cNvSpPr txBox="1"/>
          <p:nvPr>
            <p:ph idx="3" type="body"/>
          </p:nvPr>
        </p:nvSpPr>
        <p:spPr>
          <a:xfrm>
            <a:off x="5390600" y="3705125"/>
            <a:ext cx="3981900" cy="2297100"/>
          </a:xfrm>
          <a:prstGeom prst="rect">
            <a:avLst/>
          </a:prstGeom>
          <a:noFill/>
          <a:ln>
            <a:noFill/>
          </a:ln>
        </p:spPr>
        <p:txBody>
          <a:bodyPr anchorCtr="0" anchor="t" bIns="0" lIns="0" spcFirstLastPara="1" rIns="0" wrap="square" tIns="0">
            <a:noAutofit/>
          </a:bodyPr>
          <a:lstStyle>
            <a:lvl1pPr indent="-317500" lvl="0" marL="457200" rtl="0">
              <a:lnSpc>
                <a:spcPct val="115000"/>
              </a:lnSpc>
              <a:spcBef>
                <a:spcPts val="0"/>
              </a:spcBef>
              <a:spcAft>
                <a:spcPts val="0"/>
              </a:spcAft>
              <a:buClr>
                <a:srgbClr val="00B7CD"/>
              </a:buClr>
              <a:buSzPts val="1400"/>
              <a:buFont typeface="Proxima Nova"/>
              <a:buChar char="●"/>
              <a:defRPr>
                <a:solidFill>
                  <a:srgbClr val="333E49"/>
                </a:solidFill>
                <a:latin typeface="Proxima Nova"/>
                <a:ea typeface="Proxima Nova"/>
                <a:cs typeface="Proxima Nova"/>
                <a:sym typeface="Proxima Nova"/>
              </a:defRPr>
            </a:lvl1pPr>
            <a:lvl2pPr indent="-317500" lvl="1" marL="914400" rtl="0">
              <a:lnSpc>
                <a:spcPct val="115000"/>
              </a:lnSpc>
              <a:spcBef>
                <a:spcPts val="0"/>
              </a:spcBef>
              <a:spcAft>
                <a:spcPts val="0"/>
              </a:spcAft>
              <a:buClr>
                <a:srgbClr val="00756A"/>
              </a:buClr>
              <a:buSzPts val="1400"/>
              <a:buFont typeface="Proxima Nova"/>
              <a:buChar char="○"/>
              <a:defRPr>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a:solidFill>
                  <a:srgbClr val="333E49"/>
                </a:solidFill>
                <a:latin typeface="Proxima Nova"/>
                <a:ea typeface="Proxima Nova"/>
                <a:cs typeface="Proxima Nova"/>
                <a:sym typeface="Proxima Nova"/>
              </a:defRPr>
            </a:lvl3pPr>
            <a:lvl4pPr indent="-317500" lvl="3" marL="1828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4pPr>
            <a:lvl5pPr indent="-317500" lvl="4" marL="22860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5pPr>
            <a:lvl6pPr indent="-317500" lvl="5" marL="27432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6pPr>
            <a:lvl7pPr indent="-317500" lvl="6" marL="32004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7pPr>
            <a:lvl8pPr indent="-317500" lvl="7" marL="36576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8pPr>
            <a:lvl9pPr indent="-317500" lvl="8" marL="4114800" rtl="0">
              <a:lnSpc>
                <a:spcPct val="115000"/>
              </a:lnSpc>
              <a:spcBef>
                <a:spcPts val="0"/>
              </a:spcBef>
              <a:spcAft>
                <a:spcPts val="0"/>
              </a:spcAft>
              <a:buClr>
                <a:srgbClr val="333E49"/>
              </a:buClr>
              <a:buSzPts val="1400"/>
              <a:buFont typeface="Proxima Nova"/>
              <a:buChar char="■"/>
              <a:defRPr>
                <a:solidFill>
                  <a:srgbClr val="333E49"/>
                </a:solidFill>
                <a:latin typeface="Proxima Nova"/>
                <a:ea typeface="Proxima Nova"/>
                <a:cs typeface="Proxima Nova"/>
                <a:sym typeface="Proxima Nova"/>
              </a:defRPr>
            </a:lvl9pPr>
          </a:lstStyle>
          <a:p/>
        </p:txBody>
      </p:sp>
      <p:sp>
        <p:nvSpPr>
          <p:cNvPr id="148" name="Google Shape;148;p19"/>
          <p:cNvSpPr txBox="1"/>
          <p:nvPr>
            <p:ph idx="4" type="subTitle"/>
          </p:nvPr>
        </p:nvSpPr>
        <p:spPr>
          <a:xfrm>
            <a:off x="5390600" y="3365250"/>
            <a:ext cx="35511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9"/>
          <p:cNvSpPr txBox="1"/>
          <p:nvPr>
            <p:ph idx="5" type="subTitle"/>
          </p:nvPr>
        </p:nvSpPr>
        <p:spPr>
          <a:xfrm>
            <a:off x="790025" y="12726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19"/>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19"/>
          <p:cNvSpPr txBox="1"/>
          <p:nvPr>
            <p:ph idx="6" type="title"/>
          </p:nvPr>
        </p:nvSpPr>
        <p:spPr>
          <a:xfrm>
            <a:off x="790025" y="1508100"/>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 Double headline with subtitle">
  <p:cSld name="SECTION_TITLE_AND_DESCRIPTION_1_1_3_1_1">
    <p:bg>
      <p:bgPr>
        <a:solidFill>
          <a:srgbClr val="FFFFFF"/>
        </a:solidFill>
      </p:bgPr>
    </p:bg>
    <p:spTree>
      <p:nvGrpSpPr>
        <p:cNvPr id="152" name="Shape 152"/>
        <p:cNvGrpSpPr/>
        <p:nvPr/>
      </p:nvGrpSpPr>
      <p:grpSpPr>
        <a:xfrm>
          <a:off x="0" y="0"/>
          <a:ext cx="0" cy="0"/>
          <a:chOff x="0" y="0"/>
          <a:chExt cx="0" cy="0"/>
        </a:xfrm>
      </p:grpSpPr>
      <p:sp>
        <p:nvSpPr>
          <p:cNvPr id="153" name="Google Shape;153;p20"/>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0"/>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0"/>
          <p:cNvPicPr preferRelativeResize="0"/>
          <p:nvPr/>
        </p:nvPicPr>
        <p:blipFill>
          <a:blip r:embed="rId2">
            <a:alphaModFix/>
          </a:blip>
          <a:stretch>
            <a:fillRect/>
          </a:stretch>
        </p:blipFill>
        <p:spPr>
          <a:xfrm>
            <a:off x="11333400" y="164650"/>
            <a:ext cx="643626" cy="422124"/>
          </a:xfrm>
          <a:prstGeom prst="rect">
            <a:avLst/>
          </a:prstGeom>
          <a:noFill/>
          <a:ln>
            <a:noFill/>
          </a:ln>
        </p:spPr>
      </p:pic>
      <p:cxnSp>
        <p:nvCxnSpPr>
          <p:cNvPr id="156" name="Google Shape;156;p20"/>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157" name="Google Shape;157;p20"/>
          <p:cNvSpPr txBox="1"/>
          <p:nvPr>
            <p:ph idx="1" type="subTitle"/>
          </p:nvPr>
        </p:nvSpPr>
        <p:spPr>
          <a:xfrm>
            <a:off x="7900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0"/>
          <p:cNvSpPr txBox="1"/>
          <p:nvPr>
            <p:ph idx="2" type="subTitle"/>
          </p:nvPr>
        </p:nvSpPr>
        <p:spPr>
          <a:xfrm>
            <a:off x="790025" y="12726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0"/>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0"/>
          <p:cNvSpPr txBox="1"/>
          <p:nvPr>
            <p:ph idx="3" type="title"/>
          </p:nvPr>
        </p:nvSpPr>
        <p:spPr>
          <a:xfrm>
            <a:off x="790025" y="1508100"/>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20"/>
          <p:cNvSpPr txBox="1"/>
          <p:nvPr>
            <p:ph idx="4" type="subTitle"/>
          </p:nvPr>
        </p:nvSpPr>
        <p:spPr>
          <a:xfrm>
            <a:off x="790025" y="3659100"/>
            <a:ext cx="3036900" cy="1625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0"/>
          <p:cNvSpPr txBox="1"/>
          <p:nvPr>
            <p:ph idx="5" type="subTitle"/>
          </p:nvPr>
        </p:nvSpPr>
        <p:spPr>
          <a:xfrm>
            <a:off x="431427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 name="Google Shape;163;p20"/>
          <p:cNvSpPr txBox="1"/>
          <p:nvPr>
            <p:ph idx="6" type="subTitle"/>
          </p:nvPr>
        </p:nvSpPr>
        <p:spPr>
          <a:xfrm>
            <a:off x="4314275" y="3659100"/>
            <a:ext cx="3036900" cy="1625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0"/>
          <p:cNvSpPr txBox="1"/>
          <p:nvPr>
            <p:ph idx="7" type="subTitle"/>
          </p:nvPr>
        </p:nvSpPr>
        <p:spPr>
          <a:xfrm>
            <a:off x="79741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0"/>
          <p:cNvSpPr txBox="1"/>
          <p:nvPr>
            <p:ph idx="8" type="subTitle"/>
          </p:nvPr>
        </p:nvSpPr>
        <p:spPr>
          <a:xfrm>
            <a:off x="7974125" y="3659100"/>
            <a:ext cx="3036900" cy="1625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with Additional Info">
  <p:cSld name="CUSTOM_1_4">
    <p:bg>
      <p:bgPr>
        <a:solidFill>
          <a:srgbClr val="00756A"/>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314309" y="1806880"/>
            <a:ext cx="1567666" cy="266767"/>
          </a:xfrm>
          <a:prstGeom prst="rect">
            <a:avLst/>
          </a:prstGeom>
          <a:noFill/>
          <a:ln>
            <a:noFill/>
          </a:ln>
        </p:spPr>
      </p:pic>
      <p:cxnSp>
        <p:nvCxnSpPr>
          <p:cNvPr id="14" name="Google Shape;14;p3"/>
          <p:cNvCxnSpPr/>
          <p:nvPr/>
        </p:nvCxnSpPr>
        <p:spPr>
          <a:xfrm>
            <a:off x="5842496" y="2632241"/>
            <a:ext cx="507000" cy="0"/>
          </a:xfrm>
          <a:prstGeom prst="straightConnector1">
            <a:avLst/>
          </a:prstGeom>
          <a:noFill/>
          <a:ln cap="flat" cmpd="sng" w="38100">
            <a:solidFill>
              <a:srgbClr val="00B7CD"/>
            </a:solidFill>
            <a:prstDash val="solid"/>
            <a:round/>
            <a:headEnd len="sm" w="sm" type="none"/>
            <a:tailEnd len="sm" w="sm" type="none"/>
          </a:ln>
        </p:spPr>
      </p:cxnSp>
      <p:sp>
        <p:nvSpPr>
          <p:cNvPr id="15" name="Google Shape;15;p3"/>
          <p:cNvSpPr txBox="1"/>
          <p:nvPr>
            <p:ph type="title"/>
          </p:nvPr>
        </p:nvSpPr>
        <p:spPr>
          <a:xfrm>
            <a:off x="691275" y="2810150"/>
            <a:ext cx="10813800" cy="1179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60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3"/>
          <p:cNvSpPr txBox="1"/>
          <p:nvPr>
            <p:ph idx="2" type="title"/>
          </p:nvPr>
        </p:nvSpPr>
        <p:spPr>
          <a:xfrm>
            <a:off x="3274025" y="4827300"/>
            <a:ext cx="5648400" cy="515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 name="Google Shape;17;p3"/>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ntent - Double headline with subtitle">
  <p:cSld name="SECTION_TITLE_AND_DESCRIPTION_1_1_3_1_1_1">
    <p:bg>
      <p:bgPr>
        <a:solidFill>
          <a:srgbClr val="FFFFFF"/>
        </a:solidFill>
      </p:bgPr>
    </p:bg>
    <p:spTree>
      <p:nvGrpSpPr>
        <p:cNvPr id="166" name="Shape 166"/>
        <p:cNvGrpSpPr/>
        <p:nvPr/>
      </p:nvGrpSpPr>
      <p:grpSpPr>
        <a:xfrm>
          <a:off x="0" y="0"/>
          <a:ext cx="0" cy="0"/>
          <a:chOff x="0" y="0"/>
          <a:chExt cx="0" cy="0"/>
        </a:xfrm>
      </p:grpSpPr>
      <p:sp>
        <p:nvSpPr>
          <p:cNvPr id="167" name="Google Shape;167;p21"/>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1"/>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1"/>
          <p:cNvPicPr preferRelativeResize="0"/>
          <p:nvPr/>
        </p:nvPicPr>
        <p:blipFill>
          <a:blip r:embed="rId2">
            <a:alphaModFix/>
          </a:blip>
          <a:stretch>
            <a:fillRect/>
          </a:stretch>
        </p:blipFill>
        <p:spPr>
          <a:xfrm>
            <a:off x="11333400" y="164650"/>
            <a:ext cx="643626" cy="422124"/>
          </a:xfrm>
          <a:prstGeom prst="rect">
            <a:avLst/>
          </a:prstGeom>
          <a:noFill/>
          <a:ln>
            <a:noFill/>
          </a:ln>
        </p:spPr>
      </p:pic>
      <p:cxnSp>
        <p:nvCxnSpPr>
          <p:cNvPr id="170" name="Google Shape;170;p21"/>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
        <p:nvSpPr>
          <p:cNvPr id="171" name="Google Shape;171;p21"/>
          <p:cNvSpPr txBox="1"/>
          <p:nvPr>
            <p:ph idx="1" type="subTitle"/>
          </p:nvPr>
        </p:nvSpPr>
        <p:spPr>
          <a:xfrm>
            <a:off x="790025" y="1272601"/>
            <a:ext cx="5056800" cy="23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400">
                <a:solidFill>
                  <a:srgbClr val="18A369"/>
                </a:solidFill>
                <a:latin typeface="Proxima Nova Extrabold"/>
                <a:ea typeface="Proxima Nova Extrabold"/>
                <a:cs typeface="Proxima Nova Extrabold"/>
                <a:sym typeface="Proxima Nova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1"/>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1"/>
          <p:cNvSpPr txBox="1"/>
          <p:nvPr>
            <p:ph idx="2" type="title"/>
          </p:nvPr>
        </p:nvSpPr>
        <p:spPr>
          <a:xfrm>
            <a:off x="790025" y="1508100"/>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1"/>
          <p:cNvSpPr txBox="1"/>
          <p:nvPr>
            <p:ph idx="3" type="subTitle"/>
          </p:nvPr>
        </p:nvSpPr>
        <p:spPr>
          <a:xfrm>
            <a:off x="7900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1"/>
          <p:cNvSpPr txBox="1"/>
          <p:nvPr>
            <p:ph idx="4" type="subTitle"/>
          </p:nvPr>
        </p:nvSpPr>
        <p:spPr>
          <a:xfrm>
            <a:off x="790025" y="3659100"/>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76" name="Google Shape;176;p21"/>
          <p:cNvSpPr txBox="1"/>
          <p:nvPr>
            <p:ph idx="5" type="subTitle"/>
          </p:nvPr>
        </p:nvSpPr>
        <p:spPr>
          <a:xfrm>
            <a:off x="431427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1"/>
          <p:cNvSpPr txBox="1"/>
          <p:nvPr>
            <p:ph idx="6" type="subTitle"/>
          </p:nvPr>
        </p:nvSpPr>
        <p:spPr>
          <a:xfrm>
            <a:off x="4314275" y="3659100"/>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78" name="Google Shape;178;p21"/>
          <p:cNvSpPr txBox="1"/>
          <p:nvPr>
            <p:ph idx="7" type="subTitle"/>
          </p:nvPr>
        </p:nvSpPr>
        <p:spPr>
          <a:xfrm>
            <a:off x="7974125" y="3365250"/>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1"/>
          <p:cNvSpPr txBox="1"/>
          <p:nvPr>
            <p:ph idx="8" type="subTitle"/>
          </p:nvPr>
        </p:nvSpPr>
        <p:spPr>
          <a:xfrm>
            <a:off x="7974125" y="3659100"/>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80" name="Google Shape;180;p21"/>
          <p:cNvSpPr txBox="1"/>
          <p:nvPr>
            <p:ph idx="9" type="subTitle"/>
          </p:nvPr>
        </p:nvSpPr>
        <p:spPr>
          <a:xfrm>
            <a:off x="790025" y="4974975"/>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1"/>
          <p:cNvSpPr txBox="1"/>
          <p:nvPr>
            <p:ph idx="13" type="subTitle"/>
          </p:nvPr>
        </p:nvSpPr>
        <p:spPr>
          <a:xfrm>
            <a:off x="790025" y="5268825"/>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82" name="Google Shape;182;p21"/>
          <p:cNvSpPr txBox="1"/>
          <p:nvPr>
            <p:ph idx="14" type="subTitle"/>
          </p:nvPr>
        </p:nvSpPr>
        <p:spPr>
          <a:xfrm>
            <a:off x="4314275" y="4974975"/>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21"/>
          <p:cNvSpPr txBox="1"/>
          <p:nvPr>
            <p:ph idx="15" type="subTitle"/>
          </p:nvPr>
        </p:nvSpPr>
        <p:spPr>
          <a:xfrm>
            <a:off x="4314275" y="5268825"/>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184" name="Google Shape;184;p21"/>
          <p:cNvSpPr txBox="1"/>
          <p:nvPr>
            <p:ph idx="16" type="subTitle"/>
          </p:nvPr>
        </p:nvSpPr>
        <p:spPr>
          <a:xfrm>
            <a:off x="7974125" y="4974975"/>
            <a:ext cx="3172500" cy="263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21"/>
          <p:cNvSpPr txBox="1"/>
          <p:nvPr>
            <p:ph idx="17" type="subTitle"/>
          </p:nvPr>
        </p:nvSpPr>
        <p:spPr>
          <a:xfrm>
            <a:off x="7974125" y="5268825"/>
            <a:ext cx="3036900" cy="1036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 Center Frame">
  <p:cSld name="BLANK_1">
    <p:bg>
      <p:bgPr>
        <a:solidFill>
          <a:srgbClr val="FFFFFF"/>
        </a:solidFill>
      </p:bgPr>
    </p:bg>
    <p:spTree>
      <p:nvGrpSpPr>
        <p:cNvPr id="186" name="Shape 186"/>
        <p:cNvGrpSpPr/>
        <p:nvPr/>
      </p:nvGrpSpPr>
      <p:grpSpPr>
        <a:xfrm>
          <a:off x="0" y="0"/>
          <a:ext cx="0" cy="0"/>
          <a:chOff x="0" y="0"/>
          <a:chExt cx="0" cy="0"/>
        </a:xfrm>
      </p:grpSpPr>
      <p:sp>
        <p:nvSpPr>
          <p:cNvPr id="187" name="Google Shape;187;p22"/>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2"/>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189" name="Google Shape;189;p22"/>
          <p:cNvSpPr txBox="1"/>
          <p:nvPr>
            <p:ph type="title"/>
          </p:nvPr>
        </p:nvSpPr>
        <p:spPr>
          <a:xfrm>
            <a:off x="2403750" y="2074388"/>
            <a:ext cx="7384500" cy="636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3600">
                <a:solidFill>
                  <a:srgbClr val="00756A"/>
                </a:solidFill>
                <a:latin typeface="Proxima Nova"/>
                <a:ea typeface="Proxima Nova"/>
                <a:cs typeface="Proxima Nova"/>
                <a:sym typeface="Proxima Nova"/>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90" name="Google Shape;190;p22"/>
          <p:cNvCxnSpPr/>
          <p:nvPr/>
        </p:nvCxnSpPr>
        <p:spPr>
          <a:xfrm>
            <a:off x="5842496" y="3011578"/>
            <a:ext cx="507000" cy="0"/>
          </a:xfrm>
          <a:prstGeom prst="straightConnector1">
            <a:avLst/>
          </a:prstGeom>
          <a:noFill/>
          <a:ln cap="flat" cmpd="sng" w="38100">
            <a:solidFill>
              <a:srgbClr val="00B7CD"/>
            </a:solidFill>
            <a:prstDash val="solid"/>
            <a:round/>
            <a:headEnd len="sm" w="sm" type="none"/>
            <a:tailEnd len="sm" w="sm" type="none"/>
          </a:ln>
        </p:spPr>
      </p:cxnSp>
      <p:sp>
        <p:nvSpPr>
          <p:cNvPr id="191" name="Google Shape;191;p22"/>
          <p:cNvSpPr txBox="1"/>
          <p:nvPr>
            <p:ph idx="1" type="subTitle"/>
          </p:nvPr>
        </p:nvSpPr>
        <p:spPr>
          <a:xfrm>
            <a:off x="3927750" y="3403888"/>
            <a:ext cx="4336500" cy="1036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None/>
              <a:defRPr sz="1800">
                <a:solidFill>
                  <a:srgbClr val="333E49"/>
                </a:solidFill>
                <a:latin typeface="Proxima Nova"/>
                <a:ea typeface="Proxima Nova"/>
                <a:cs typeface="Proxima Nova"/>
                <a:sym typeface="Proxima Nova"/>
              </a:defRPr>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Center Frame" type="blank">
  <p:cSld name="BLANK">
    <p:bg>
      <p:bgPr>
        <a:solidFill>
          <a:srgbClr val="FFFFFF"/>
        </a:solidFill>
      </p:bgPr>
    </p:bg>
    <p:spTree>
      <p:nvGrpSpPr>
        <p:cNvPr id="192" name="Shape 192"/>
        <p:cNvGrpSpPr/>
        <p:nvPr/>
      </p:nvGrpSpPr>
      <p:grpSpPr>
        <a:xfrm>
          <a:off x="0" y="0"/>
          <a:ext cx="0" cy="0"/>
          <a:chOff x="0" y="0"/>
          <a:chExt cx="0" cy="0"/>
        </a:xfrm>
      </p:grpSpPr>
      <p:sp>
        <p:nvSpPr>
          <p:cNvPr id="193" name="Google Shape;193;p23"/>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3"/>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195" name="Google Shape;195;p23"/>
          <p:cNvSpPr txBox="1"/>
          <p:nvPr>
            <p:ph idx="1" type="subTitle"/>
          </p:nvPr>
        </p:nvSpPr>
        <p:spPr>
          <a:xfrm>
            <a:off x="1262738" y="4364563"/>
            <a:ext cx="4724400" cy="1036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None/>
              <a:defRPr>
                <a:solidFill>
                  <a:srgbClr val="333E49"/>
                </a:solidFill>
                <a:latin typeface="Proxima Nova"/>
                <a:ea typeface="Proxima Nova"/>
                <a:cs typeface="Proxima Nova"/>
                <a:sym typeface="Proxima Nova"/>
              </a:defRPr>
            </a:lvl1pPr>
            <a:lvl2pPr lvl="1" rtl="0" algn="ctr">
              <a:lnSpc>
                <a:spcPct val="115000"/>
              </a:lnSpc>
              <a:spcBef>
                <a:spcPts val="0"/>
              </a:spcBef>
              <a:spcAft>
                <a:spcPts val="0"/>
              </a:spcAft>
              <a:buNone/>
              <a:defRPr sz="1000"/>
            </a:lvl2pPr>
            <a:lvl3pPr lvl="2" rtl="0" algn="ctr">
              <a:lnSpc>
                <a:spcPct val="115000"/>
              </a:lnSpc>
              <a:spcBef>
                <a:spcPts val="0"/>
              </a:spcBef>
              <a:spcAft>
                <a:spcPts val="0"/>
              </a:spcAft>
              <a:buNone/>
              <a:defRPr sz="1000"/>
            </a:lvl3pPr>
            <a:lvl4pPr lvl="3" rtl="0" algn="ctr">
              <a:lnSpc>
                <a:spcPct val="115000"/>
              </a:lnSpc>
              <a:spcBef>
                <a:spcPts val="0"/>
              </a:spcBef>
              <a:spcAft>
                <a:spcPts val="0"/>
              </a:spcAft>
              <a:buNone/>
              <a:defRPr sz="1000"/>
            </a:lvl4pPr>
            <a:lvl5pPr lvl="4" rtl="0" algn="ctr">
              <a:lnSpc>
                <a:spcPct val="115000"/>
              </a:lnSpc>
              <a:spcBef>
                <a:spcPts val="0"/>
              </a:spcBef>
              <a:spcAft>
                <a:spcPts val="0"/>
              </a:spcAft>
              <a:buNone/>
              <a:defRPr sz="1000"/>
            </a:lvl5pPr>
            <a:lvl6pPr lvl="5" rtl="0" algn="ctr">
              <a:lnSpc>
                <a:spcPct val="115000"/>
              </a:lnSpc>
              <a:spcBef>
                <a:spcPts val="0"/>
              </a:spcBef>
              <a:spcAft>
                <a:spcPts val="0"/>
              </a:spcAft>
              <a:buNone/>
              <a:defRPr sz="1000"/>
            </a:lvl6pPr>
            <a:lvl7pPr lvl="6" rtl="0" algn="ctr">
              <a:lnSpc>
                <a:spcPct val="115000"/>
              </a:lnSpc>
              <a:spcBef>
                <a:spcPts val="0"/>
              </a:spcBef>
              <a:spcAft>
                <a:spcPts val="0"/>
              </a:spcAft>
              <a:buNone/>
              <a:defRPr sz="1000"/>
            </a:lvl7pPr>
            <a:lvl8pPr lvl="7" rtl="0" algn="ctr">
              <a:lnSpc>
                <a:spcPct val="115000"/>
              </a:lnSpc>
              <a:spcBef>
                <a:spcPts val="0"/>
              </a:spcBef>
              <a:spcAft>
                <a:spcPts val="0"/>
              </a:spcAft>
              <a:buNone/>
              <a:defRPr sz="1000"/>
            </a:lvl8pPr>
            <a:lvl9pPr lvl="8" rtl="0" algn="ctr">
              <a:lnSpc>
                <a:spcPct val="115000"/>
              </a:lnSpc>
              <a:spcBef>
                <a:spcPts val="0"/>
              </a:spcBef>
              <a:spcAft>
                <a:spcPts val="0"/>
              </a:spcAft>
              <a:buNone/>
              <a:defRPr sz="1000"/>
            </a:lvl9pPr>
          </a:lstStyle>
          <a:p/>
        </p:txBody>
      </p:sp>
      <p:sp>
        <p:nvSpPr>
          <p:cNvPr id="196" name="Google Shape;196;p23"/>
          <p:cNvSpPr txBox="1"/>
          <p:nvPr>
            <p:ph idx="2" type="subTitle"/>
          </p:nvPr>
        </p:nvSpPr>
        <p:spPr>
          <a:xfrm>
            <a:off x="1849388" y="39639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18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3"/>
          <p:cNvSpPr txBox="1"/>
          <p:nvPr>
            <p:ph idx="3" type="subTitle"/>
          </p:nvPr>
        </p:nvSpPr>
        <p:spPr>
          <a:xfrm>
            <a:off x="6204863" y="4364563"/>
            <a:ext cx="4724400" cy="1036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None/>
              <a:defRPr>
                <a:solidFill>
                  <a:srgbClr val="333E49"/>
                </a:solidFill>
                <a:latin typeface="Proxima Nova"/>
                <a:ea typeface="Proxima Nova"/>
                <a:cs typeface="Proxima Nova"/>
                <a:sym typeface="Proxima Nova"/>
              </a:defRPr>
            </a:lvl1pPr>
            <a:lvl2pPr lvl="1" rtl="0" algn="ctr">
              <a:lnSpc>
                <a:spcPct val="115000"/>
              </a:lnSpc>
              <a:spcBef>
                <a:spcPts val="0"/>
              </a:spcBef>
              <a:spcAft>
                <a:spcPts val="0"/>
              </a:spcAft>
              <a:buNone/>
              <a:defRPr sz="1000"/>
            </a:lvl2pPr>
            <a:lvl3pPr lvl="2" rtl="0" algn="ctr">
              <a:lnSpc>
                <a:spcPct val="115000"/>
              </a:lnSpc>
              <a:spcBef>
                <a:spcPts val="0"/>
              </a:spcBef>
              <a:spcAft>
                <a:spcPts val="0"/>
              </a:spcAft>
              <a:buNone/>
              <a:defRPr sz="1000"/>
            </a:lvl3pPr>
            <a:lvl4pPr lvl="3" rtl="0" algn="ctr">
              <a:lnSpc>
                <a:spcPct val="115000"/>
              </a:lnSpc>
              <a:spcBef>
                <a:spcPts val="0"/>
              </a:spcBef>
              <a:spcAft>
                <a:spcPts val="0"/>
              </a:spcAft>
              <a:buNone/>
              <a:defRPr sz="1000"/>
            </a:lvl4pPr>
            <a:lvl5pPr lvl="4" rtl="0" algn="ctr">
              <a:lnSpc>
                <a:spcPct val="115000"/>
              </a:lnSpc>
              <a:spcBef>
                <a:spcPts val="0"/>
              </a:spcBef>
              <a:spcAft>
                <a:spcPts val="0"/>
              </a:spcAft>
              <a:buNone/>
              <a:defRPr sz="1000"/>
            </a:lvl5pPr>
            <a:lvl6pPr lvl="5" rtl="0" algn="ctr">
              <a:lnSpc>
                <a:spcPct val="115000"/>
              </a:lnSpc>
              <a:spcBef>
                <a:spcPts val="0"/>
              </a:spcBef>
              <a:spcAft>
                <a:spcPts val="0"/>
              </a:spcAft>
              <a:buNone/>
              <a:defRPr sz="1000"/>
            </a:lvl6pPr>
            <a:lvl7pPr lvl="6" rtl="0" algn="ctr">
              <a:lnSpc>
                <a:spcPct val="115000"/>
              </a:lnSpc>
              <a:spcBef>
                <a:spcPts val="0"/>
              </a:spcBef>
              <a:spcAft>
                <a:spcPts val="0"/>
              </a:spcAft>
              <a:buNone/>
              <a:defRPr sz="1000"/>
            </a:lvl7pPr>
            <a:lvl8pPr lvl="7" rtl="0" algn="ctr">
              <a:lnSpc>
                <a:spcPct val="115000"/>
              </a:lnSpc>
              <a:spcBef>
                <a:spcPts val="0"/>
              </a:spcBef>
              <a:spcAft>
                <a:spcPts val="0"/>
              </a:spcAft>
              <a:buNone/>
              <a:defRPr sz="1000"/>
            </a:lvl8pPr>
            <a:lvl9pPr lvl="8" rtl="0" algn="ctr">
              <a:lnSpc>
                <a:spcPct val="115000"/>
              </a:lnSpc>
              <a:spcBef>
                <a:spcPts val="0"/>
              </a:spcBef>
              <a:spcAft>
                <a:spcPts val="0"/>
              </a:spcAft>
              <a:buNone/>
              <a:defRPr sz="1000"/>
            </a:lvl9pPr>
          </a:lstStyle>
          <a:p/>
        </p:txBody>
      </p:sp>
      <p:sp>
        <p:nvSpPr>
          <p:cNvPr id="198" name="Google Shape;198;p23"/>
          <p:cNvSpPr txBox="1"/>
          <p:nvPr>
            <p:ph idx="4" type="subTitle"/>
          </p:nvPr>
        </p:nvSpPr>
        <p:spPr>
          <a:xfrm>
            <a:off x="6791513" y="39639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1800">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23"/>
          <p:cNvSpPr txBox="1"/>
          <p:nvPr>
            <p:ph type="title"/>
          </p:nvPr>
        </p:nvSpPr>
        <p:spPr>
          <a:xfrm>
            <a:off x="2403750" y="1617188"/>
            <a:ext cx="7384500" cy="636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3600">
                <a:solidFill>
                  <a:srgbClr val="00756A"/>
                </a:solidFill>
                <a:latin typeface="Proxima Nova"/>
                <a:ea typeface="Proxima Nova"/>
                <a:cs typeface="Proxima Nova"/>
                <a:sym typeface="Proxima Nova"/>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tent - Center Frame">
  <p:cSld name="BLANK_2">
    <p:bg>
      <p:bgPr>
        <a:solidFill>
          <a:srgbClr val="FFFFFF"/>
        </a:solidFill>
      </p:bgPr>
    </p:bg>
    <p:spTree>
      <p:nvGrpSpPr>
        <p:cNvPr id="200" name="Shape 200"/>
        <p:cNvGrpSpPr/>
        <p:nvPr/>
      </p:nvGrpSpPr>
      <p:grpSpPr>
        <a:xfrm>
          <a:off x="0" y="0"/>
          <a:ext cx="0" cy="0"/>
          <a:chOff x="0" y="0"/>
          <a:chExt cx="0" cy="0"/>
        </a:xfrm>
      </p:grpSpPr>
      <p:sp>
        <p:nvSpPr>
          <p:cNvPr id="201" name="Google Shape;201;p24"/>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4"/>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03" name="Google Shape;203;p24"/>
          <p:cNvSpPr txBox="1"/>
          <p:nvPr>
            <p:ph idx="1" type="subTitle"/>
          </p:nvPr>
        </p:nvSpPr>
        <p:spPr>
          <a:xfrm>
            <a:off x="1954000" y="3069175"/>
            <a:ext cx="37992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04" name="Google Shape;204;p24"/>
          <p:cNvSpPr txBox="1"/>
          <p:nvPr>
            <p:ph idx="2" type="subTitle"/>
          </p:nvPr>
        </p:nvSpPr>
        <p:spPr>
          <a:xfrm>
            <a:off x="2077988" y="27447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24"/>
          <p:cNvSpPr txBox="1"/>
          <p:nvPr>
            <p:ph idx="3" type="subTitle"/>
          </p:nvPr>
        </p:nvSpPr>
        <p:spPr>
          <a:xfrm>
            <a:off x="6438875" y="3069175"/>
            <a:ext cx="37992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06" name="Google Shape;206;p24"/>
          <p:cNvSpPr txBox="1"/>
          <p:nvPr>
            <p:ph idx="4" type="subTitle"/>
          </p:nvPr>
        </p:nvSpPr>
        <p:spPr>
          <a:xfrm>
            <a:off x="6562913" y="27447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24"/>
          <p:cNvSpPr txBox="1"/>
          <p:nvPr>
            <p:ph idx="5" type="subTitle"/>
          </p:nvPr>
        </p:nvSpPr>
        <p:spPr>
          <a:xfrm>
            <a:off x="1953950" y="5455800"/>
            <a:ext cx="37992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08" name="Google Shape;208;p24"/>
          <p:cNvSpPr txBox="1"/>
          <p:nvPr>
            <p:ph idx="6" type="subTitle"/>
          </p:nvPr>
        </p:nvSpPr>
        <p:spPr>
          <a:xfrm>
            <a:off x="2077988" y="5131388"/>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24"/>
          <p:cNvSpPr txBox="1"/>
          <p:nvPr>
            <p:ph idx="7" type="subTitle"/>
          </p:nvPr>
        </p:nvSpPr>
        <p:spPr>
          <a:xfrm>
            <a:off x="6438875" y="5455800"/>
            <a:ext cx="37992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10" name="Google Shape;210;p24"/>
          <p:cNvSpPr txBox="1"/>
          <p:nvPr>
            <p:ph idx="8" type="subTitle"/>
          </p:nvPr>
        </p:nvSpPr>
        <p:spPr>
          <a:xfrm>
            <a:off x="6562913" y="5131388"/>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 name="Google Shape;211;p24"/>
          <p:cNvSpPr txBox="1"/>
          <p:nvPr>
            <p:ph type="title"/>
          </p:nvPr>
        </p:nvSpPr>
        <p:spPr>
          <a:xfrm>
            <a:off x="2403750" y="702788"/>
            <a:ext cx="7384500" cy="636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3000">
                <a:solidFill>
                  <a:srgbClr val="00756A"/>
                </a:solidFill>
                <a:latin typeface="Proxima Nova"/>
                <a:ea typeface="Proxima Nova"/>
                <a:cs typeface="Proxima Nova"/>
                <a:sym typeface="Proxima Nova"/>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ntent - Center Frame">
  <p:cSld name="BLANK_2_1">
    <p:bg>
      <p:bgPr>
        <a:solidFill>
          <a:srgbClr val="FFFFFF"/>
        </a:solidFill>
      </p:bgPr>
    </p:bg>
    <p:spTree>
      <p:nvGrpSpPr>
        <p:cNvPr id="212" name="Shape 212"/>
        <p:cNvGrpSpPr/>
        <p:nvPr/>
      </p:nvGrpSpPr>
      <p:grpSpPr>
        <a:xfrm>
          <a:off x="0" y="0"/>
          <a:ext cx="0" cy="0"/>
          <a:chOff x="0" y="0"/>
          <a:chExt cx="0" cy="0"/>
        </a:xfrm>
      </p:grpSpPr>
      <p:sp>
        <p:nvSpPr>
          <p:cNvPr id="213" name="Google Shape;213;p25"/>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5"/>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15" name="Google Shape;215;p25"/>
          <p:cNvSpPr txBox="1"/>
          <p:nvPr>
            <p:ph idx="1" type="subTitle"/>
          </p:nvPr>
        </p:nvSpPr>
        <p:spPr>
          <a:xfrm>
            <a:off x="591925" y="2611975"/>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16" name="Google Shape;216;p25"/>
          <p:cNvSpPr txBox="1"/>
          <p:nvPr>
            <p:ph idx="2" type="subTitle"/>
          </p:nvPr>
        </p:nvSpPr>
        <p:spPr>
          <a:xfrm>
            <a:off x="487313" y="22875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25"/>
          <p:cNvSpPr txBox="1"/>
          <p:nvPr>
            <p:ph idx="3" type="subTitle"/>
          </p:nvPr>
        </p:nvSpPr>
        <p:spPr>
          <a:xfrm>
            <a:off x="591875" y="5074800"/>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18" name="Google Shape;218;p25"/>
          <p:cNvSpPr txBox="1"/>
          <p:nvPr>
            <p:ph idx="4" type="subTitle"/>
          </p:nvPr>
        </p:nvSpPr>
        <p:spPr>
          <a:xfrm>
            <a:off x="487313" y="4750388"/>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5"/>
          <p:cNvSpPr txBox="1"/>
          <p:nvPr>
            <p:ph idx="5" type="subTitle"/>
          </p:nvPr>
        </p:nvSpPr>
        <p:spPr>
          <a:xfrm>
            <a:off x="4425050" y="2611975"/>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20" name="Google Shape;220;p25"/>
          <p:cNvSpPr txBox="1"/>
          <p:nvPr>
            <p:ph idx="6" type="subTitle"/>
          </p:nvPr>
        </p:nvSpPr>
        <p:spPr>
          <a:xfrm>
            <a:off x="4320438" y="22875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25"/>
          <p:cNvSpPr txBox="1"/>
          <p:nvPr>
            <p:ph idx="7" type="subTitle"/>
          </p:nvPr>
        </p:nvSpPr>
        <p:spPr>
          <a:xfrm>
            <a:off x="4425000" y="5074800"/>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22" name="Google Shape;222;p25"/>
          <p:cNvSpPr txBox="1"/>
          <p:nvPr>
            <p:ph idx="8" type="subTitle"/>
          </p:nvPr>
        </p:nvSpPr>
        <p:spPr>
          <a:xfrm>
            <a:off x="4320438" y="4750388"/>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25"/>
          <p:cNvSpPr txBox="1"/>
          <p:nvPr>
            <p:ph idx="9" type="subTitle"/>
          </p:nvPr>
        </p:nvSpPr>
        <p:spPr>
          <a:xfrm>
            <a:off x="8362775" y="2611975"/>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24" name="Google Shape;224;p25"/>
          <p:cNvSpPr txBox="1"/>
          <p:nvPr>
            <p:ph idx="13" type="subTitle"/>
          </p:nvPr>
        </p:nvSpPr>
        <p:spPr>
          <a:xfrm>
            <a:off x="8258163" y="22875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5"/>
          <p:cNvSpPr txBox="1"/>
          <p:nvPr>
            <p:ph idx="14" type="subTitle"/>
          </p:nvPr>
        </p:nvSpPr>
        <p:spPr>
          <a:xfrm>
            <a:off x="8362725" y="5074800"/>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26" name="Google Shape;226;p25"/>
          <p:cNvSpPr txBox="1"/>
          <p:nvPr>
            <p:ph idx="15" type="subTitle"/>
          </p:nvPr>
        </p:nvSpPr>
        <p:spPr>
          <a:xfrm>
            <a:off x="8258163" y="4750388"/>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 Center Frame">
  <p:cSld name="BLANK_2_1_1">
    <p:bg>
      <p:bgPr>
        <a:solidFill>
          <a:srgbClr val="FFFFFF"/>
        </a:solidFill>
      </p:bgPr>
    </p:bg>
    <p:spTree>
      <p:nvGrpSpPr>
        <p:cNvPr id="227" name="Shape 227"/>
        <p:cNvGrpSpPr/>
        <p:nvPr/>
      </p:nvGrpSpPr>
      <p:grpSpPr>
        <a:xfrm>
          <a:off x="0" y="0"/>
          <a:ext cx="0" cy="0"/>
          <a:chOff x="0" y="0"/>
          <a:chExt cx="0" cy="0"/>
        </a:xfrm>
      </p:grpSpPr>
      <p:sp>
        <p:nvSpPr>
          <p:cNvPr id="228" name="Google Shape;228;p26"/>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6"/>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30" name="Google Shape;230;p26"/>
          <p:cNvSpPr txBox="1"/>
          <p:nvPr>
            <p:ph idx="1" type="subTitle"/>
          </p:nvPr>
        </p:nvSpPr>
        <p:spPr>
          <a:xfrm>
            <a:off x="591925" y="4288375"/>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31" name="Google Shape;231;p26"/>
          <p:cNvSpPr txBox="1"/>
          <p:nvPr>
            <p:ph idx="2" type="subTitle"/>
          </p:nvPr>
        </p:nvSpPr>
        <p:spPr>
          <a:xfrm>
            <a:off x="487313" y="39639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3" type="subTitle"/>
          </p:nvPr>
        </p:nvSpPr>
        <p:spPr>
          <a:xfrm>
            <a:off x="4425050" y="4288375"/>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33" name="Google Shape;233;p26"/>
          <p:cNvSpPr txBox="1"/>
          <p:nvPr>
            <p:ph idx="4" type="subTitle"/>
          </p:nvPr>
        </p:nvSpPr>
        <p:spPr>
          <a:xfrm>
            <a:off x="4320438" y="39639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6"/>
          <p:cNvSpPr txBox="1"/>
          <p:nvPr>
            <p:ph idx="5" type="subTitle"/>
          </p:nvPr>
        </p:nvSpPr>
        <p:spPr>
          <a:xfrm>
            <a:off x="8362775" y="4288375"/>
            <a:ext cx="3342000" cy="770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None/>
              <a:defRPr sz="1100">
                <a:solidFill>
                  <a:srgbClr val="333E49"/>
                </a:solidFill>
                <a:latin typeface="Proxima Nova"/>
                <a:ea typeface="Proxima Nova"/>
                <a:cs typeface="Proxima Nova"/>
                <a:sym typeface="Proxima Nova"/>
              </a:defRPr>
            </a:lvl1pPr>
            <a:lvl2pPr lvl="1" rtl="0" algn="ctr">
              <a:lnSpc>
                <a:spcPct val="100000"/>
              </a:lnSpc>
              <a:spcBef>
                <a:spcPts val="0"/>
              </a:spcBef>
              <a:spcAft>
                <a:spcPts val="0"/>
              </a:spcAft>
              <a:buNone/>
              <a:defRPr sz="1100"/>
            </a:lvl2pPr>
            <a:lvl3pPr lvl="2" rtl="0" algn="ctr">
              <a:lnSpc>
                <a:spcPct val="100000"/>
              </a:lnSpc>
              <a:spcBef>
                <a:spcPts val="0"/>
              </a:spcBef>
              <a:spcAft>
                <a:spcPts val="0"/>
              </a:spcAft>
              <a:buNone/>
              <a:defRPr sz="1100"/>
            </a:lvl3pPr>
            <a:lvl4pPr lvl="3" rtl="0" algn="ctr">
              <a:lnSpc>
                <a:spcPct val="100000"/>
              </a:lnSpc>
              <a:spcBef>
                <a:spcPts val="0"/>
              </a:spcBef>
              <a:spcAft>
                <a:spcPts val="0"/>
              </a:spcAft>
              <a:buNone/>
              <a:defRPr sz="1100"/>
            </a:lvl4pPr>
            <a:lvl5pPr lvl="4" rtl="0" algn="ctr">
              <a:lnSpc>
                <a:spcPct val="100000"/>
              </a:lnSpc>
              <a:spcBef>
                <a:spcPts val="0"/>
              </a:spcBef>
              <a:spcAft>
                <a:spcPts val="0"/>
              </a:spcAft>
              <a:buNone/>
              <a:defRPr sz="1100"/>
            </a:lvl5pPr>
            <a:lvl6pPr lvl="5" rtl="0" algn="ctr">
              <a:lnSpc>
                <a:spcPct val="100000"/>
              </a:lnSpc>
              <a:spcBef>
                <a:spcPts val="0"/>
              </a:spcBef>
              <a:spcAft>
                <a:spcPts val="0"/>
              </a:spcAft>
              <a:buNone/>
              <a:defRPr sz="1100"/>
            </a:lvl6pPr>
            <a:lvl7pPr lvl="6" rtl="0" algn="ctr">
              <a:lnSpc>
                <a:spcPct val="100000"/>
              </a:lnSpc>
              <a:spcBef>
                <a:spcPts val="0"/>
              </a:spcBef>
              <a:spcAft>
                <a:spcPts val="0"/>
              </a:spcAft>
              <a:buNone/>
              <a:defRPr sz="1100"/>
            </a:lvl7pPr>
            <a:lvl8pPr lvl="7" rtl="0" algn="ctr">
              <a:lnSpc>
                <a:spcPct val="100000"/>
              </a:lnSpc>
              <a:spcBef>
                <a:spcPts val="0"/>
              </a:spcBef>
              <a:spcAft>
                <a:spcPts val="0"/>
              </a:spcAft>
              <a:buNone/>
              <a:defRPr sz="1100"/>
            </a:lvl8pPr>
            <a:lvl9pPr lvl="8" rtl="0" algn="ctr">
              <a:lnSpc>
                <a:spcPct val="100000"/>
              </a:lnSpc>
              <a:spcBef>
                <a:spcPts val="0"/>
              </a:spcBef>
              <a:spcAft>
                <a:spcPts val="0"/>
              </a:spcAft>
              <a:buNone/>
              <a:defRPr sz="1100"/>
            </a:lvl9pPr>
          </a:lstStyle>
          <a:p/>
        </p:txBody>
      </p:sp>
      <p:sp>
        <p:nvSpPr>
          <p:cNvPr id="235" name="Google Shape;235;p26"/>
          <p:cNvSpPr txBox="1"/>
          <p:nvPr>
            <p:ph idx="6" type="subTitle"/>
          </p:nvPr>
        </p:nvSpPr>
        <p:spPr>
          <a:xfrm>
            <a:off x="8258163" y="3963963"/>
            <a:ext cx="3551100" cy="263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a:solidFill>
                  <a:srgbClr val="333E4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26"/>
          <p:cNvSpPr txBox="1"/>
          <p:nvPr>
            <p:ph type="title"/>
          </p:nvPr>
        </p:nvSpPr>
        <p:spPr>
          <a:xfrm>
            <a:off x="2403750" y="1617188"/>
            <a:ext cx="7384500" cy="636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b="1" sz="3600">
                <a:solidFill>
                  <a:srgbClr val="00756A"/>
                </a:solidFill>
                <a:latin typeface="Proxima Nova"/>
                <a:ea typeface="Proxima Nova"/>
                <a:cs typeface="Proxima Nova"/>
                <a:sym typeface="Proxima Nova"/>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Right Content - Single Line with subtitle">
  <p:cSld name="CUSTOM_3">
    <p:spTree>
      <p:nvGrpSpPr>
        <p:cNvPr id="237" name="Shape 237"/>
        <p:cNvGrpSpPr/>
        <p:nvPr/>
      </p:nvGrpSpPr>
      <p:grpSpPr>
        <a:xfrm>
          <a:off x="0" y="0"/>
          <a:ext cx="0" cy="0"/>
          <a:chOff x="0" y="0"/>
          <a:chExt cx="0" cy="0"/>
        </a:xfrm>
      </p:grpSpPr>
      <p:sp>
        <p:nvSpPr>
          <p:cNvPr id="238" name="Google Shape;238;p27"/>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39" name="Google Shape;239;p27"/>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40" name="Google Shape;240;p27"/>
          <p:cNvSpPr txBox="1"/>
          <p:nvPr>
            <p:ph type="title"/>
          </p:nvPr>
        </p:nvSpPr>
        <p:spPr>
          <a:xfrm>
            <a:off x="4887425" y="2472475"/>
            <a:ext cx="66528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27"/>
          <p:cNvSpPr txBox="1"/>
          <p:nvPr>
            <p:ph idx="1" type="body"/>
          </p:nvPr>
        </p:nvSpPr>
        <p:spPr>
          <a:xfrm>
            <a:off x="4887425" y="3295550"/>
            <a:ext cx="5370900" cy="22971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rgbClr val="00B7CD"/>
              </a:buClr>
              <a:buSzPts val="1800"/>
              <a:buFont typeface="Proxima Nova"/>
              <a:buChar char="●"/>
              <a:defRPr sz="1800">
                <a:solidFill>
                  <a:srgbClr val="333E49"/>
                </a:solidFill>
                <a:latin typeface="Proxima Nova"/>
                <a:ea typeface="Proxima Nova"/>
                <a:cs typeface="Proxima Nova"/>
                <a:sym typeface="Proxima Nova"/>
              </a:defRPr>
            </a:lvl1pPr>
            <a:lvl2pPr indent="-342900" lvl="1" marL="914400" rtl="0">
              <a:lnSpc>
                <a:spcPct val="115000"/>
              </a:lnSpc>
              <a:spcBef>
                <a:spcPts val="0"/>
              </a:spcBef>
              <a:spcAft>
                <a:spcPts val="0"/>
              </a:spcAft>
              <a:buClr>
                <a:srgbClr val="00756A"/>
              </a:buClr>
              <a:buSzPts val="1800"/>
              <a:buFont typeface="Proxima Nova"/>
              <a:buChar char="○"/>
              <a:defRPr sz="1800">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sz="1800">
                <a:solidFill>
                  <a:srgbClr val="333E49"/>
                </a:solidFill>
                <a:latin typeface="Proxima Nova"/>
                <a:ea typeface="Proxima Nova"/>
                <a:cs typeface="Proxima Nova"/>
                <a:sym typeface="Proxima Nova"/>
              </a:defRPr>
            </a:lvl3pPr>
            <a:lvl4pPr indent="-342900" lvl="3" marL="18288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4pPr>
            <a:lvl5pPr indent="-342900" lvl="4" marL="22860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5pPr>
            <a:lvl6pPr indent="-342900" lvl="5" marL="27432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6pPr>
            <a:lvl7pPr indent="-342900" lvl="6" marL="32004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7pPr>
            <a:lvl8pPr indent="-342900" lvl="7" marL="36576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8pPr>
            <a:lvl9pPr indent="-342900" lvl="8" marL="41148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2">
    <p:spTree>
      <p:nvGrpSpPr>
        <p:cNvPr id="242" name="Shape 242"/>
        <p:cNvGrpSpPr/>
        <p:nvPr/>
      </p:nvGrpSpPr>
      <p:grpSpPr>
        <a:xfrm>
          <a:off x="0" y="0"/>
          <a:ext cx="0" cy="0"/>
          <a:chOff x="0" y="0"/>
          <a:chExt cx="0" cy="0"/>
        </a:xfrm>
      </p:grpSpPr>
      <p:sp>
        <p:nvSpPr>
          <p:cNvPr id="243" name="Google Shape;243;p28"/>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8"/>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45" name="Google Shape;245;p28"/>
          <p:cNvSpPr txBox="1"/>
          <p:nvPr>
            <p:ph type="title"/>
          </p:nvPr>
        </p:nvSpPr>
        <p:spPr>
          <a:xfrm>
            <a:off x="790025" y="9484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28"/>
          <p:cNvCxnSpPr/>
          <p:nvPr/>
        </p:nvCxnSpPr>
        <p:spPr>
          <a:xfrm>
            <a:off x="790021" y="1835253"/>
            <a:ext cx="507000" cy="0"/>
          </a:xfrm>
          <a:prstGeom prst="straightConnector1">
            <a:avLst/>
          </a:prstGeom>
          <a:noFill/>
          <a:ln cap="flat" cmpd="sng" w="38100">
            <a:solidFill>
              <a:srgbClr val="00B7CD"/>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Content Simple">
  <p:cSld name="CUSTOM_2_1">
    <p:spTree>
      <p:nvGrpSpPr>
        <p:cNvPr id="247" name="Shape 247"/>
        <p:cNvGrpSpPr/>
        <p:nvPr/>
      </p:nvGrpSpPr>
      <p:grpSpPr>
        <a:xfrm>
          <a:off x="0" y="0"/>
          <a:ext cx="0" cy="0"/>
          <a:chOff x="0" y="0"/>
          <a:chExt cx="0" cy="0"/>
        </a:xfrm>
      </p:grpSpPr>
      <p:sp>
        <p:nvSpPr>
          <p:cNvPr id="248" name="Google Shape;248;p29"/>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9"/>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50" name="Google Shape;250;p29"/>
          <p:cNvSpPr txBox="1"/>
          <p:nvPr>
            <p:ph type="title"/>
          </p:nvPr>
        </p:nvSpPr>
        <p:spPr>
          <a:xfrm>
            <a:off x="790025" y="20152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9"/>
          <p:cNvSpPr txBox="1"/>
          <p:nvPr>
            <p:ph idx="1" type="body"/>
          </p:nvPr>
        </p:nvSpPr>
        <p:spPr>
          <a:xfrm>
            <a:off x="790025" y="3219351"/>
            <a:ext cx="6920700" cy="22971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rgbClr val="00B7CD"/>
              </a:buClr>
              <a:buSzPts val="1800"/>
              <a:buFont typeface="Proxima Nova"/>
              <a:buChar char="●"/>
              <a:defRPr sz="1800">
                <a:solidFill>
                  <a:srgbClr val="333E49"/>
                </a:solidFill>
                <a:latin typeface="Proxima Nova"/>
                <a:ea typeface="Proxima Nova"/>
                <a:cs typeface="Proxima Nova"/>
                <a:sym typeface="Proxima Nova"/>
              </a:defRPr>
            </a:lvl1pPr>
            <a:lvl2pPr indent="-342900" lvl="1" marL="914400" rtl="0">
              <a:lnSpc>
                <a:spcPct val="115000"/>
              </a:lnSpc>
              <a:spcBef>
                <a:spcPts val="0"/>
              </a:spcBef>
              <a:spcAft>
                <a:spcPts val="0"/>
              </a:spcAft>
              <a:buClr>
                <a:srgbClr val="00756A"/>
              </a:buClr>
              <a:buSzPts val="1800"/>
              <a:buFont typeface="Proxima Nova"/>
              <a:buChar char="○"/>
              <a:defRPr sz="1800">
                <a:solidFill>
                  <a:srgbClr val="333E49"/>
                </a:solidFill>
                <a:latin typeface="Proxima Nova"/>
                <a:ea typeface="Proxima Nova"/>
                <a:cs typeface="Proxima Nova"/>
                <a:sym typeface="Proxima Nova"/>
              </a:defRPr>
            </a:lvl2pPr>
            <a:lvl3pPr indent="-317500" lvl="2" marL="1371600" rtl="0">
              <a:lnSpc>
                <a:spcPct val="115000"/>
              </a:lnSpc>
              <a:spcBef>
                <a:spcPts val="0"/>
              </a:spcBef>
              <a:spcAft>
                <a:spcPts val="0"/>
              </a:spcAft>
              <a:buClr>
                <a:srgbClr val="9E9E9E"/>
              </a:buClr>
              <a:buSzPts val="1400"/>
              <a:buFont typeface="Proxima Nova"/>
              <a:buChar char="─"/>
              <a:defRPr sz="1800">
                <a:solidFill>
                  <a:srgbClr val="333E49"/>
                </a:solidFill>
                <a:latin typeface="Proxima Nova"/>
                <a:ea typeface="Proxima Nova"/>
                <a:cs typeface="Proxima Nova"/>
                <a:sym typeface="Proxima Nova"/>
              </a:defRPr>
            </a:lvl3pPr>
            <a:lvl4pPr indent="-342900" lvl="3" marL="18288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4pPr>
            <a:lvl5pPr indent="-342900" lvl="4" marL="22860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5pPr>
            <a:lvl6pPr indent="-342900" lvl="5" marL="27432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6pPr>
            <a:lvl7pPr indent="-342900" lvl="6" marL="32004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7pPr>
            <a:lvl8pPr indent="-342900" lvl="7" marL="36576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8pPr>
            <a:lvl9pPr indent="-342900" lvl="8" marL="4114800" rtl="0">
              <a:lnSpc>
                <a:spcPct val="115000"/>
              </a:lnSpc>
              <a:spcBef>
                <a:spcPts val="0"/>
              </a:spcBef>
              <a:spcAft>
                <a:spcPts val="0"/>
              </a:spcAft>
              <a:buClr>
                <a:srgbClr val="333E49"/>
              </a:buClr>
              <a:buSzPts val="1800"/>
              <a:buFont typeface="Proxima Nova"/>
              <a:buChar char="■"/>
              <a:defRPr sz="1800">
                <a:solidFill>
                  <a:srgbClr val="333E49"/>
                </a:solidFill>
                <a:latin typeface="Proxima Nova"/>
                <a:ea typeface="Proxima Nova"/>
                <a:cs typeface="Proxima Nova"/>
                <a:sym typeface="Proxima Nova"/>
              </a:defRPr>
            </a:lvl9pPr>
          </a:lstStyle>
          <a:p/>
        </p:txBody>
      </p:sp>
      <p:cxnSp>
        <p:nvCxnSpPr>
          <p:cNvPr id="252" name="Google Shape;252;p29"/>
          <p:cNvCxnSpPr/>
          <p:nvPr/>
        </p:nvCxnSpPr>
        <p:spPr>
          <a:xfrm>
            <a:off x="790021" y="2902053"/>
            <a:ext cx="507000" cy="0"/>
          </a:xfrm>
          <a:prstGeom prst="straightConnector1">
            <a:avLst/>
          </a:prstGeom>
          <a:noFill/>
          <a:ln cap="flat" cmpd="sng" w="38100">
            <a:solidFill>
              <a:srgbClr val="00B7CD"/>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Content Simple Long">
  <p:cSld name="CUSTOM_2_1_1">
    <p:spTree>
      <p:nvGrpSpPr>
        <p:cNvPr id="253" name="Shape 253"/>
        <p:cNvGrpSpPr/>
        <p:nvPr/>
      </p:nvGrpSpPr>
      <p:grpSpPr>
        <a:xfrm>
          <a:off x="0" y="0"/>
          <a:ext cx="0" cy="0"/>
          <a:chOff x="0" y="0"/>
          <a:chExt cx="0" cy="0"/>
        </a:xfrm>
      </p:grpSpPr>
      <p:sp>
        <p:nvSpPr>
          <p:cNvPr id="254" name="Google Shape;254;p30"/>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0"/>
          <p:cNvPicPr preferRelativeResize="0"/>
          <p:nvPr/>
        </p:nvPicPr>
        <p:blipFill>
          <a:blip r:embed="rId2">
            <a:alphaModFix/>
          </a:blip>
          <a:stretch>
            <a:fillRect/>
          </a:stretch>
        </p:blipFill>
        <p:spPr>
          <a:xfrm>
            <a:off x="11333400" y="164650"/>
            <a:ext cx="643626" cy="422124"/>
          </a:xfrm>
          <a:prstGeom prst="rect">
            <a:avLst/>
          </a:prstGeom>
          <a:noFill/>
          <a:ln>
            <a:noFill/>
          </a:ln>
        </p:spPr>
      </p:pic>
      <p:sp>
        <p:nvSpPr>
          <p:cNvPr id="256" name="Google Shape;256;p30"/>
          <p:cNvSpPr txBox="1"/>
          <p:nvPr>
            <p:ph type="title"/>
          </p:nvPr>
        </p:nvSpPr>
        <p:spPr>
          <a:xfrm>
            <a:off x="790025" y="948475"/>
            <a:ext cx="7384500" cy="636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 name="Google Shape;257;p30"/>
          <p:cNvSpPr txBox="1"/>
          <p:nvPr>
            <p:ph idx="1" type="body"/>
          </p:nvPr>
        </p:nvSpPr>
        <p:spPr>
          <a:xfrm>
            <a:off x="790025" y="2228749"/>
            <a:ext cx="6920700" cy="4023000"/>
          </a:xfrm>
          <a:prstGeom prst="rect">
            <a:avLst/>
          </a:prstGeom>
          <a:noFill/>
          <a:ln>
            <a:noFill/>
          </a:ln>
        </p:spPr>
        <p:txBody>
          <a:bodyPr anchorCtr="0" anchor="t" bIns="0" lIns="0" spcFirstLastPara="1" rIns="0" wrap="square" tIns="0">
            <a:noAutofit/>
          </a:bodyPr>
          <a:lstStyle>
            <a:lvl1pPr indent="-311150" lvl="0" marL="457200" rtl="0">
              <a:lnSpc>
                <a:spcPct val="115000"/>
              </a:lnSpc>
              <a:spcBef>
                <a:spcPts val="0"/>
              </a:spcBef>
              <a:spcAft>
                <a:spcPts val="0"/>
              </a:spcAft>
              <a:buClr>
                <a:srgbClr val="00B7CD"/>
              </a:buClr>
              <a:buSzPts val="1300"/>
              <a:buFont typeface="Proxima Nova"/>
              <a:buChar char="●"/>
              <a:defRPr sz="1300">
                <a:solidFill>
                  <a:srgbClr val="333E49"/>
                </a:solidFill>
                <a:latin typeface="Proxima Nova"/>
                <a:ea typeface="Proxima Nova"/>
                <a:cs typeface="Proxima Nova"/>
                <a:sym typeface="Proxima Nova"/>
              </a:defRPr>
            </a:lvl1pPr>
            <a:lvl2pPr indent="-311150" lvl="1" marL="914400" rtl="0">
              <a:lnSpc>
                <a:spcPct val="115000"/>
              </a:lnSpc>
              <a:spcBef>
                <a:spcPts val="0"/>
              </a:spcBef>
              <a:spcAft>
                <a:spcPts val="0"/>
              </a:spcAft>
              <a:buClr>
                <a:srgbClr val="00756A"/>
              </a:buClr>
              <a:buSzPts val="1300"/>
              <a:buFont typeface="Proxima Nova"/>
              <a:buChar char="○"/>
              <a:defRPr sz="1300">
                <a:solidFill>
                  <a:srgbClr val="333E49"/>
                </a:solidFill>
                <a:latin typeface="Proxima Nova"/>
                <a:ea typeface="Proxima Nova"/>
                <a:cs typeface="Proxima Nova"/>
                <a:sym typeface="Proxima Nova"/>
              </a:defRPr>
            </a:lvl2pPr>
            <a:lvl3pPr indent="-311150" lvl="2" marL="1371600" rtl="0">
              <a:lnSpc>
                <a:spcPct val="115000"/>
              </a:lnSpc>
              <a:spcBef>
                <a:spcPts val="0"/>
              </a:spcBef>
              <a:spcAft>
                <a:spcPts val="0"/>
              </a:spcAft>
              <a:buClr>
                <a:srgbClr val="9E9E9E"/>
              </a:buClr>
              <a:buSzPts val="1300"/>
              <a:buFont typeface="Proxima Nova"/>
              <a:buChar char="─"/>
              <a:defRPr sz="1300">
                <a:solidFill>
                  <a:srgbClr val="333E49"/>
                </a:solidFill>
                <a:latin typeface="Proxima Nova"/>
                <a:ea typeface="Proxima Nova"/>
                <a:cs typeface="Proxima Nova"/>
                <a:sym typeface="Proxima Nova"/>
              </a:defRPr>
            </a:lvl3pPr>
            <a:lvl4pPr indent="-311150" lvl="3" marL="18288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4pPr>
            <a:lvl5pPr indent="-311150" lvl="4" marL="22860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5pPr>
            <a:lvl6pPr indent="-311150" lvl="5" marL="27432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6pPr>
            <a:lvl7pPr indent="-311150" lvl="6" marL="32004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7pPr>
            <a:lvl8pPr indent="-311150" lvl="7" marL="36576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8pPr>
            <a:lvl9pPr indent="-311150" lvl="8" marL="4114800" rtl="0">
              <a:lnSpc>
                <a:spcPct val="115000"/>
              </a:lnSpc>
              <a:spcBef>
                <a:spcPts val="0"/>
              </a:spcBef>
              <a:spcAft>
                <a:spcPts val="0"/>
              </a:spcAft>
              <a:buClr>
                <a:srgbClr val="333E49"/>
              </a:buClr>
              <a:buSzPts val="1300"/>
              <a:buFont typeface="Proxima Nova"/>
              <a:buChar char="■"/>
              <a:defRPr sz="1300">
                <a:solidFill>
                  <a:srgbClr val="333E49"/>
                </a:solidFill>
                <a:latin typeface="Proxima Nova"/>
                <a:ea typeface="Proxima Nova"/>
                <a:cs typeface="Proxima Nova"/>
                <a:sym typeface="Proxima Nova"/>
              </a:defRPr>
            </a:lvl9pPr>
          </a:lstStyle>
          <a:p/>
        </p:txBody>
      </p:sp>
      <p:cxnSp>
        <p:nvCxnSpPr>
          <p:cNvPr id="258" name="Google Shape;258;p30"/>
          <p:cNvCxnSpPr/>
          <p:nvPr/>
        </p:nvCxnSpPr>
        <p:spPr>
          <a:xfrm>
            <a:off x="790021" y="1835253"/>
            <a:ext cx="507000" cy="0"/>
          </a:xfrm>
          <a:prstGeom prst="straightConnector1">
            <a:avLst/>
          </a:prstGeom>
          <a:noFill/>
          <a:ln cap="flat" cmpd="sng" w="38100">
            <a:solidFill>
              <a:srgbClr val="00B7CD"/>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1_3">
    <p:bg>
      <p:bgPr>
        <a:solidFill>
          <a:srgbClr val="00756A"/>
        </a:solidFill>
      </p:bgPr>
    </p:bg>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5314309" y="2220968"/>
            <a:ext cx="1567666" cy="266767"/>
          </a:xfrm>
          <a:prstGeom prst="rect">
            <a:avLst/>
          </a:prstGeom>
          <a:noFill/>
          <a:ln>
            <a:noFill/>
          </a:ln>
        </p:spPr>
      </p:pic>
      <p:cxnSp>
        <p:nvCxnSpPr>
          <p:cNvPr id="20" name="Google Shape;20;p4"/>
          <p:cNvCxnSpPr/>
          <p:nvPr/>
        </p:nvCxnSpPr>
        <p:spPr>
          <a:xfrm>
            <a:off x="5842496" y="3046328"/>
            <a:ext cx="507000" cy="0"/>
          </a:xfrm>
          <a:prstGeom prst="straightConnector1">
            <a:avLst/>
          </a:prstGeom>
          <a:noFill/>
          <a:ln cap="flat" cmpd="sng" w="38100">
            <a:solidFill>
              <a:srgbClr val="00B7CD"/>
            </a:solidFill>
            <a:prstDash val="solid"/>
            <a:round/>
            <a:headEnd len="sm" w="sm" type="none"/>
            <a:tailEnd len="sm" w="sm" type="none"/>
          </a:ln>
        </p:spPr>
      </p:cxnSp>
      <p:sp>
        <p:nvSpPr>
          <p:cNvPr id="21" name="Google Shape;21;p4"/>
          <p:cNvSpPr txBox="1"/>
          <p:nvPr>
            <p:ph type="title"/>
          </p:nvPr>
        </p:nvSpPr>
        <p:spPr>
          <a:xfrm>
            <a:off x="691275" y="3335088"/>
            <a:ext cx="10813800" cy="74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4"/>
          <p:cNvSpPr txBox="1"/>
          <p:nvPr>
            <p:ph idx="2" type="title"/>
          </p:nvPr>
        </p:nvSpPr>
        <p:spPr>
          <a:xfrm>
            <a:off x="691275" y="3887938"/>
            <a:ext cx="10813800" cy="74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4"/>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Content">
  <p:cSld name="CUSTOM_5">
    <p:spTree>
      <p:nvGrpSpPr>
        <p:cNvPr id="259" name="Shape 259"/>
        <p:cNvGrpSpPr/>
        <p:nvPr/>
      </p:nvGrpSpPr>
      <p:grpSpPr>
        <a:xfrm>
          <a:off x="0" y="0"/>
          <a:ext cx="0" cy="0"/>
          <a:chOff x="0" y="0"/>
          <a:chExt cx="0" cy="0"/>
        </a:xfrm>
      </p:grpSpPr>
      <p:sp>
        <p:nvSpPr>
          <p:cNvPr id="260" name="Google Shape;260;p31"/>
          <p:cNvSpPr txBox="1"/>
          <p:nvPr>
            <p:ph type="title"/>
          </p:nvPr>
        </p:nvSpPr>
        <p:spPr>
          <a:xfrm>
            <a:off x="778425" y="2344825"/>
            <a:ext cx="4336500" cy="636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600">
                <a:solidFill>
                  <a:srgbClr val="00756A"/>
                </a:solidFill>
                <a:latin typeface="Proxima Nova"/>
                <a:ea typeface="Proxima Nova"/>
                <a:cs typeface="Proxima Nova"/>
                <a:sym typeface="Proxima Nova"/>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1" name="Google Shape;261;p31"/>
          <p:cNvSpPr txBox="1"/>
          <p:nvPr>
            <p:ph idx="1" type="subTitle"/>
          </p:nvPr>
        </p:nvSpPr>
        <p:spPr>
          <a:xfrm>
            <a:off x="740675" y="3212263"/>
            <a:ext cx="4336500" cy="1036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None/>
              <a:defRPr sz="1800">
                <a:solidFill>
                  <a:srgbClr val="333E49"/>
                </a:solidFill>
                <a:latin typeface="Proxima Nova"/>
                <a:ea typeface="Proxima Nova"/>
                <a:cs typeface="Proxima Nova"/>
                <a:sym typeface="Proxima Nova"/>
              </a:defRPr>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262" name="Google Shape;262;p31"/>
          <p:cNvSpPr/>
          <p:nvPr/>
        </p:nvSpPr>
        <p:spPr>
          <a:xfrm>
            <a:off x="5886450" y="0"/>
            <a:ext cx="6305700" cy="6858000"/>
          </a:xfrm>
          <a:prstGeom prst="rect">
            <a:avLst/>
          </a:prstGeom>
          <a:solidFill>
            <a:srgbClr val="007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txBox="1"/>
          <p:nvPr>
            <p:ph idx="2" type="body"/>
          </p:nvPr>
        </p:nvSpPr>
        <p:spPr>
          <a:xfrm>
            <a:off x="6591300" y="2094250"/>
            <a:ext cx="4896000" cy="22971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1pPr>
            <a:lvl2pPr indent="-342900" lvl="1" marL="9144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2pPr>
            <a:lvl3pPr indent="-342900" lvl="2" marL="13716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3pPr>
            <a:lvl4pPr indent="-342900" lvl="3" marL="18288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4pPr>
            <a:lvl5pPr indent="-342900" lvl="4" marL="22860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5pPr>
            <a:lvl6pPr indent="-342900" lvl="5" marL="27432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6pPr>
            <a:lvl7pPr indent="-342900" lvl="6" marL="32004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7pPr>
            <a:lvl8pPr indent="-342900" lvl="7" marL="36576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8pPr>
            <a:lvl9pPr indent="-342900" lvl="8" marL="4114800" rtl="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9pPr>
          </a:lstStyle>
          <a:p/>
        </p:txBody>
      </p:sp>
      <p:pic>
        <p:nvPicPr>
          <p:cNvPr id="264" name="Google Shape;264;p31"/>
          <p:cNvPicPr preferRelativeResize="0"/>
          <p:nvPr/>
        </p:nvPicPr>
        <p:blipFill>
          <a:blip r:embed="rId2">
            <a:alphaModFix/>
          </a:blip>
          <a:stretch>
            <a:fillRect/>
          </a:stretch>
        </p:blipFill>
        <p:spPr>
          <a:xfrm>
            <a:off x="11333400" y="164650"/>
            <a:ext cx="643626" cy="42212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ax">
  <p:cSld name="CUSTOM_5_1_1">
    <p:spTree>
      <p:nvGrpSpPr>
        <p:cNvPr id="265" name="Shape 265"/>
        <p:cNvGrpSpPr/>
        <p:nvPr/>
      </p:nvGrpSpPr>
      <p:grpSpPr>
        <a:xfrm>
          <a:off x="0" y="0"/>
          <a:ext cx="0" cy="0"/>
          <a:chOff x="0" y="0"/>
          <a:chExt cx="0" cy="0"/>
        </a:xfrm>
      </p:grpSpPr>
      <p:sp>
        <p:nvSpPr>
          <p:cNvPr id="266" name="Google Shape;266;p32"/>
          <p:cNvSpPr txBox="1"/>
          <p:nvPr>
            <p:ph type="title"/>
          </p:nvPr>
        </p:nvSpPr>
        <p:spPr>
          <a:xfrm>
            <a:off x="790025" y="1515075"/>
            <a:ext cx="3246600" cy="6369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solidFill>
                  <a:srgbClr val="00756A"/>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32"/>
          <p:cNvSpPr txBox="1"/>
          <p:nvPr>
            <p:ph idx="1" type="subTitle"/>
          </p:nvPr>
        </p:nvSpPr>
        <p:spPr>
          <a:xfrm>
            <a:off x="790025" y="2382525"/>
            <a:ext cx="3246600" cy="10368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200">
                <a:solidFill>
                  <a:srgbClr val="333E49"/>
                </a:solidFill>
                <a:latin typeface="Proxima Nova"/>
                <a:ea typeface="Proxima Nova"/>
                <a:cs typeface="Proxima Nova"/>
                <a:sym typeface="Proxima Nova"/>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268" name="Google Shape;268;p32"/>
          <p:cNvSpPr/>
          <p:nvPr/>
        </p:nvSpPr>
        <p:spPr>
          <a:xfrm>
            <a:off x="4454775" y="0"/>
            <a:ext cx="77373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txBox="1"/>
          <p:nvPr>
            <p:ph idx="2" type="body"/>
          </p:nvPr>
        </p:nvSpPr>
        <p:spPr>
          <a:xfrm>
            <a:off x="5093350" y="924825"/>
            <a:ext cx="6551700" cy="4910700"/>
          </a:xfrm>
          <a:prstGeom prst="rect">
            <a:avLst/>
          </a:prstGeom>
          <a:noFill/>
          <a:ln>
            <a:noFill/>
          </a:ln>
        </p:spPr>
        <p:txBody>
          <a:bodyPr anchorCtr="0" anchor="ctr" bIns="0" lIns="0" spcFirstLastPara="1" rIns="0" wrap="square" tIns="0">
            <a:noAutofit/>
          </a:bodyPr>
          <a:lstStyle>
            <a:lvl1pPr indent="-304800" lvl="0" marL="4572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1pPr>
            <a:lvl2pPr indent="-304800" lvl="1" marL="9144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2pPr>
            <a:lvl3pPr indent="-304800" lvl="2" marL="13716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3pPr>
            <a:lvl4pPr indent="-304800" lvl="3" marL="18288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4pPr>
            <a:lvl5pPr indent="-304800" lvl="4" marL="22860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5pPr>
            <a:lvl6pPr indent="-304800" lvl="5" marL="27432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6pPr>
            <a:lvl7pPr indent="-304800" lvl="6" marL="32004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7pPr>
            <a:lvl8pPr indent="-304800" lvl="7" marL="36576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8pPr>
            <a:lvl9pPr indent="-304800" lvl="8" marL="4114800" rtl="0">
              <a:lnSpc>
                <a:spcPct val="115000"/>
              </a:lnSpc>
              <a:spcBef>
                <a:spcPts val="0"/>
              </a:spcBef>
              <a:spcAft>
                <a:spcPts val="0"/>
              </a:spcAft>
              <a:buClr>
                <a:srgbClr val="FFFFFF"/>
              </a:buClr>
              <a:buSzPts val="1200"/>
              <a:buFont typeface="Roboto Mono"/>
              <a:buChar char="■"/>
              <a:defRPr sz="1200">
                <a:solidFill>
                  <a:srgbClr val="FFFFFF"/>
                </a:solidFill>
                <a:latin typeface="Roboto Mono"/>
                <a:ea typeface="Roboto Mono"/>
                <a:cs typeface="Roboto Mono"/>
                <a:sym typeface="Roboto Mono"/>
              </a:defRPr>
            </a:lvl9pPr>
          </a:lstStyle>
          <a:p/>
        </p:txBody>
      </p:sp>
      <p:pic>
        <p:nvPicPr>
          <p:cNvPr id="270" name="Google Shape;270;p32"/>
          <p:cNvPicPr preferRelativeResize="0"/>
          <p:nvPr/>
        </p:nvPicPr>
        <p:blipFill>
          <a:blip r:embed="rId2">
            <a:alphaModFix/>
          </a:blip>
          <a:stretch>
            <a:fillRect/>
          </a:stretch>
        </p:blipFill>
        <p:spPr>
          <a:xfrm>
            <a:off x="11333400" y="164650"/>
            <a:ext cx="643626" cy="4221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Option 2">
  <p:cSld name="CUSTOM_6">
    <p:spTree>
      <p:nvGrpSpPr>
        <p:cNvPr id="271" name="Shape 271"/>
        <p:cNvGrpSpPr/>
        <p:nvPr/>
      </p:nvGrpSpPr>
      <p:grpSpPr>
        <a:xfrm>
          <a:off x="0" y="0"/>
          <a:ext cx="0" cy="0"/>
          <a:chOff x="0" y="0"/>
          <a:chExt cx="0" cy="0"/>
        </a:xfrm>
      </p:grpSpPr>
      <p:sp>
        <p:nvSpPr>
          <p:cNvPr id="272" name="Google Shape;272;p33"/>
          <p:cNvSpPr txBox="1"/>
          <p:nvPr>
            <p:ph type="title"/>
          </p:nvPr>
        </p:nvSpPr>
        <p:spPr>
          <a:xfrm>
            <a:off x="3946625" y="1403425"/>
            <a:ext cx="4336500" cy="636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3600">
                <a:solidFill>
                  <a:srgbClr val="00756A"/>
                </a:solidFill>
                <a:latin typeface="Proxima Nova"/>
                <a:ea typeface="Proxima Nova"/>
                <a:cs typeface="Proxima Nova"/>
                <a:sym typeface="Proxima Nova"/>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3" name="Google Shape;273;p33"/>
          <p:cNvSpPr txBox="1"/>
          <p:nvPr>
            <p:ph idx="1" type="subTitle"/>
          </p:nvPr>
        </p:nvSpPr>
        <p:spPr>
          <a:xfrm>
            <a:off x="3908875" y="2270863"/>
            <a:ext cx="4336500" cy="1036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None/>
              <a:defRPr sz="1800">
                <a:solidFill>
                  <a:srgbClr val="333E49"/>
                </a:solidFill>
                <a:latin typeface="Proxima Nova"/>
                <a:ea typeface="Proxima Nova"/>
                <a:cs typeface="Proxima Nova"/>
                <a:sym typeface="Proxima Nova"/>
              </a:defRPr>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274" name="Google Shape;274;p33"/>
          <p:cNvSpPr/>
          <p:nvPr/>
        </p:nvSpPr>
        <p:spPr>
          <a:xfrm flipH="1" rot="10800000">
            <a:off x="0" y="6798300"/>
            <a:ext cx="12192000" cy="118500"/>
          </a:xfrm>
          <a:prstGeom prst="rect">
            <a:avLst/>
          </a:prstGeom>
          <a:solidFill>
            <a:srgbClr val="00B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3"/>
          <p:cNvPicPr preferRelativeResize="0"/>
          <p:nvPr/>
        </p:nvPicPr>
        <p:blipFill>
          <a:blip r:embed="rId2">
            <a:alphaModFix/>
          </a:blip>
          <a:stretch>
            <a:fillRect/>
          </a:stretch>
        </p:blipFill>
        <p:spPr>
          <a:xfrm>
            <a:off x="11333400" y="164650"/>
            <a:ext cx="643626" cy="42212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_1">
    <p:bg>
      <p:bgPr>
        <a:solidFill>
          <a:srgbClr val="00756A"/>
        </a:solidFill>
      </p:bgPr>
    </p:bg>
    <p:spTree>
      <p:nvGrpSpPr>
        <p:cNvPr id="276" name="Shape 276"/>
        <p:cNvGrpSpPr/>
        <p:nvPr/>
      </p:nvGrpSpPr>
      <p:grpSpPr>
        <a:xfrm>
          <a:off x="0" y="0"/>
          <a:ext cx="0" cy="0"/>
          <a:chOff x="0" y="0"/>
          <a:chExt cx="0" cy="0"/>
        </a:xfrm>
      </p:grpSpPr>
      <p:pic>
        <p:nvPicPr>
          <p:cNvPr id="277" name="Google Shape;277;p34"/>
          <p:cNvPicPr preferRelativeResize="0"/>
          <p:nvPr/>
        </p:nvPicPr>
        <p:blipFill>
          <a:blip r:embed="rId2">
            <a:alphaModFix amt="12000"/>
          </a:blip>
          <a:stretch>
            <a:fillRect/>
          </a:stretch>
        </p:blipFill>
        <p:spPr>
          <a:xfrm>
            <a:off x="5280100" y="615522"/>
            <a:ext cx="6896103" cy="6242479"/>
          </a:xfrm>
          <a:prstGeom prst="rect">
            <a:avLst/>
          </a:prstGeom>
          <a:noFill/>
          <a:ln>
            <a:noFill/>
          </a:ln>
        </p:spPr>
      </p:pic>
      <p:pic>
        <p:nvPicPr>
          <p:cNvPr id="278" name="Google Shape;278;p34"/>
          <p:cNvPicPr preferRelativeResize="0"/>
          <p:nvPr/>
        </p:nvPicPr>
        <p:blipFill>
          <a:blip r:embed="rId3">
            <a:alphaModFix/>
          </a:blip>
          <a:stretch>
            <a:fillRect/>
          </a:stretch>
        </p:blipFill>
        <p:spPr>
          <a:xfrm>
            <a:off x="11333400" y="164650"/>
            <a:ext cx="643626" cy="422124"/>
          </a:xfrm>
          <a:prstGeom prst="rect">
            <a:avLst/>
          </a:prstGeom>
          <a:noFill/>
          <a:ln>
            <a:noFill/>
          </a:ln>
        </p:spPr>
      </p:pic>
      <p:sp>
        <p:nvSpPr>
          <p:cNvPr id="279" name="Google Shape;279;p34"/>
          <p:cNvSpPr txBox="1"/>
          <p:nvPr>
            <p:ph idx="1" type="subTitle"/>
          </p:nvPr>
        </p:nvSpPr>
        <p:spPr>
          <a:xfrm>
            <a:off x="2251100" y="2480150"/>
            <a:ext cx="6896100" cy="30327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800">
                <a:solidFill>
                  <a:srgbClr val="FFFFFF"/>
                </a:solidFill>
                <a:latin typeface="Proxima Nova"/>
                <a:ea typeface="Proxima Nova"/>
                <a:cs typeface="Proxima Nova"/>
                <a:sym typeface="Proxima Nova"/>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280" name="Google Shape;280;p34"/>
          <p:cNvSpPr txBox="1"/>
          <p:nvPr>
            <p:ph idx="2" type="subTitle"/>
          </p:nvPr>
        </p:nvSpPr>
        <p:spPr>
          <a:xfrm>
            <a:off x="2251100" y="1853975"/>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rgbClr val="F2F4F5"/>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4"/>
          <p:cNvSpPr txBox="1"/>
          <p:nvPr>
            <p:ph idx="3" type="subTitle"/>
          </p:nvPr>
        </p:nvSpPr>
        <p:spPr>
          <a:xfrm>
            <a:off x="2251100" y="2124050"/>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2F4F5"/>
                </a:solidFill>
                <a:latin typeface="Proxima Nova"/>
                <a:ea typeface="Proxima Nova"/>
                <a:cs typeface="Proxima Nova"/>
                <a:sym typeface="Proxima Nova"/>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cxnSp>
        <p:nvCxnSpPr>
          <p:cNvPr id="282" name="Google Shape;282;p34"/>
          <p:cNvCxnSpPr/>
          <p:nvPr/>
        </p:nvCxnSpPr>
        <p:spPr>
          <a:xfrm>
            <a:off x="2251096" y="1545653"/>
            <a:ext cx="507000" cy="0"/>
          </a:xfrm>
          <a:prstGeom prst="straightConnector1">
            <a:avLst/>
          </a:prstGeom>
          <a:noFill/>
          <a:ln cap="flat" cmpd="sng" w="38100">
            <a:solidFill>
              <a:srgbClr val="00B7CD"/>
            </a:solidFill>
            <a:prstDash val="solid"/>
            <a:round/>
            <a:headEnd len="sm" w="sm" type="none"/>
            <a:tailEnd len="sm" w="sm" type="none"/>
          </a:ln>
        </p:spPr>
      </p:cxnSp>
      <p:sp>
        <p:nvSpPr>
          <p:cNvPr id="283" name="Google Shape;283;p34"/>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Agenda">
  <p:cSld name="CUSTOM_6_1_1">
    <p:bg>
      <p:bgPr>
        <a:solidFill>
          <a:srgbClr val="00756A"/>
        </a:solidFill>
      </p:bgPr>
    </p:bg>
    <p:spTree>
      <p:nvGrpSpPr>
        <p:cNvPr id="284" name="Shape 284"/>
        <p:cNvGrpSpPr/>
        <p:nvPr/>
      </p:nvGrpSpPr>
      <p:grpSpPr>
        <a:xfrm>
          <a:off x="0" y="0"/>
          <a:ext cx="0" cy="0"/>
          <a:chOff x="0" y="0"/>
          <a:chExt cx="0" cy="0"/>
        </a:xfrm>
      </p:grpSpPr>
      <p:pic>
        <p:nvPicPr>
          <p:cNvPr id="285" name="Google Shape;285;p35"/>
          <p:cNvPicPr preferRelativeResize="0"/>
          <p:nvPr/>
        </p:nvPicPr>
        <p:blipFill>
          <a:blip r:embed="rId2">
            <a:alphaModFix amt="12000"/>
          </a:blip>
          <a:stretch>
            <a:fillRect/>
          </a:stretch>
        </p:blipFill>
        <p:spPr>
          <a:xfrm rot="5400000">
            <a:off x="-301363" y="838314"/>
            <a:ext cx="6359178" cy="5756449"/>
          </a:xfrm>
          <a:prstGeom prst="rect">
            <a:avLst/>
          </a:prstGeom>
          <a:noFill/>
          <a:ln>
            <a:noFill/>
          </a:ln>
        </p:spPr>
      </p:pic>
      <p:pic>
        <p:nvPicPr>
          <p:cNvPr id="286" name="Google Shape;286;p35"/>
          <p:cNvPicPr preferRelativeResize="0"/>
          <p:nvPr/>
        </p:nvPicPr>
        <p:blipFill>
          <a:blip r:embed="rId3">
            <a:alphaModFix/>
          </a:blip>
          <a:stretch>
            <a:fillRect/>
          </a:stretch>
        </p:blipFill>
        <p:spPr>
          <a:xfrm>
            <a:off x="11333400" y="164650"/>
            <a:ext cx="643626" cy="422124"/>
          </a:xfrm>
          <a:prstGeom prst="rect">
            <a:avLst/>
          </a:prstGeom>
          <a:noFill/>
          <a:ln>
            <a:noFill/>
          </a:ln>
        </p:spPr>
      </p:pic>
      <p:sp>
        <p:nvSpPr>
          <p:cNvPr id="287" name="Google Shape;287;p35"/>
          <p:cNvSpPr txBox="1"/>
          <p:nvPr>
            <p:ph idx="1" type="subTitle"/>
          </p:nvPr>
        </p:nvSpPr>
        <p:spPr>
          <a:xfrm>
            <a:off x="7036450" y="1332800"/>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F2F4F5"/>
                </a:solidFill>
                <a:latin typeface="Proxima Nova"/>
                <a:ea typeface="Proxima Nova"/>
                <a:cs typeface="Proxima Nova"/>
                <a:sym typeface="Proxima Nova"/>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88" name="Google Shape;288;p35"/>
          <p:cNvSpPr txBox="1"/>
          <p:nvPr>
            <p:ph idx="2" type="subTitle"/>
          </p:nvPr>
        </p:nvSpPr>
        <p:spPr>
          <a:xfrm>
            <a:off x="7036450" y="1617238"/>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DAF2DA"/>
                </a:solidFill>
                <a:latin typeface="Proxima Nova"/>
                <a:ea typeface="Proxima Nova"/>
                <a:cs typeface="Proxima Nova"/>
                <a:sym typeface="Proxima Nova"/>
              </a:defRPr>
            </a:lvl1pPr>
            <a:lvl2pPr lvl="1" rtl="0">
              <a:spcBef>
                <a:spcPts val="0"/>
              </a:spcBef>
              <a:spcAft>
                <a:spcPts val="0"/>
              </a:spcAft>
              <a:buNone/>
              <a:defRPr b="1" sz="1200"/>
            </a:lvl2pPr>
            <a:lvl3pPr lvl="2" rtl="0">
              <a:spcBef>
                <a:spcPts val="0"/>
              </a:spcBef>
              <a:spcAft>
                <a:spcPts val="0"/>
              </a:spcAft>
              <a:buNone/>
              <a:defRPr b="1" sz="1200"/>
            </a:lvl3pPr>
            <a:lvl4pPr lvl="3" rtl="0">
              <a:spcBef>
                <a:spcPts val="0"/>
              </a:spcBef>
              <a:spcAft>
                <a:spcPts val="0"/>
              </a:spcAft>
              <a:buNone/>
              <a:defRPr b="1" sz="1200"/>
            </a:lvl4pPr>
            <a:lvl5pPr lvl="4" rtl="0">
              <a:spcBef>
                <a:spcPts val="0"/>
              </a:spcBef>
              <a:spcAft>
                <a:spcPts val="0"/>
              </a:spcAft>
              <a:buNone/>
              <a:defRPr b="1" sz="1200"/>
            </a:lvl5pPr>
            <a:lvl6pPr lvl="5" rtl="0">
              <a:spcBef>
                <a:spcPts val="0"/>
              </a:spcBef>
              <a:spcAft>
                <a:spcPts val="0"/>
              </a:spcAft>
              <a:buNone/>
              <a:defRPr b="1" sz="1200"/>
            </a:lvl6pPr>
            <a:lvl7pPr lvl="6" rtl="0">
              <a:spcBef>
                <a:spcPts val="0"/>
              </a:spcBef>
              <a:spcAft>
                <a:spcPts val="0"/>
              </a:spcAft>
              <a:buNone/>
              <a:defRPr b="1" sz="1200"/>
            </a:lvl7pPr>
            <a:lvl8pPr lvl="7" rtl="0">
              <a:spcBef>
                <a:spcPts val="0"/>
              </a:spcBef>
              <a:spcAft>
                <a:spcPts val="0"/>
              </a:spcAft>
              <a:buNone/>
              <a:defRPr b="1" sz="1200"/>
            </a:lvl8pPr>
            <a:lvl9pPr lvl="8" rtl="0">
              <a:spcBef>
                <a:spcPts val="0"/>
              </a:spcBef>
              <a:spcAft>
                <a:spcPts val="0"/>
              </a:spcAft>
              <a:buNone/>
              <a:defRPr b="1" sz="1200"/>
            </a:lvl9pPr>
          </a:lstStyle>
          <a:p/>
        </p:txBody>
      </p:sp>
      <p:cxnSp>
        <p:nvCxnSpPr>
          <p:cNvPr id="289" name="Google Shape;289;p35"/>
          <p:cNvCxnSpPr/>
          <p:nvPr/>
        </p:nvCxnSpPr>
        <p:spPr>
          <a:xfrm>
            <a:off x="790021" y="2622653"/>
            <a:ext cx="507000" cy="0"/>
          </a:xfrm>
          <a:prstGeom prst="straightConnector1">
            <a:avLst/>
          </a:prstGeom>
          <a:noFill/>
          <a:ln cap="flat" cmpd="sng" w="38100">
            <a:solidFill>
              <a:srgbClr val="00B7CD"/>
            </a:solidFill>
            <a:prstDash val="solid"/>
            <a:round/>
            <a:headEnd len="sm" w="sm" type="none"/>
            <a:tailEnd len="sm" w="sm" type="none"/>
          </a:ln>
        </p:spPr>
      </p:cxnSp>
      <p:sp>
        <p:nvSpPr>
          <p:cNvPr id="290" name="Google Shape;290;p35"/>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ph idx="3" type="subTitle"/>
          </p:nvPr>
        </p:nvSpPr>
        <p:spPr>
          <a:xfrm>
            <a:off x="7036450" y="2214938"/>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F2F4F5"/>
                </a:solidFill>
                <a:latin typeface="Proxima Nova"/>
                <a:ea typeface="Proxima Nova"/>
                <a:cs typeface="Proxima Nova"/>
                <a:sym typeface="Proxima Nova"/>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2" name="Google Shape;292;p35"/>
          <p:cNvSpPr txBox="1"/>
          <p:nvPr>
            <p:ph idx="4" type="subTitle"/>
          </p:nvPr>
        </p:nvSpPr>
        <p:spPr>
          <a:xfrm>
            <a:off x="7036450" y="2499375"/>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DAF2DA"/>
                </a:solidFill>
                <a:latin typeface="Proxima Nova"/>
                <a:ea typeface="Proxima Nova"/>
                <a:cs typeface="Proxima Nova"/>
                <a:sym typeface="Proxima Nova"/>
              </a:defRPr>
            </a:lvl1pPr>
            <a:lvl2pPr lvl="1" rtl="0">
              <a:spcBef>
                <a:spcPts val="0"/>
              </a:spcBef>
              <a:spcAft>
                <a:spcPts val="0"/>
              </a:spcAft>
              <a:buNone/>
              <a:defRPr b="1" sz="1200"/>
            </a:lvl2pPr>
            <a:lvl3pPr lvl="2" rtl="0">
              <a:spcBef>
                <a:spcPts val="0"/>
              </a:spcBef>
              <a:spcAft>
                <a:spcPts val="0"/>
              </a:spcAft>
              <a:buNone/>
              <a:defRPr b="1" sz="1200"/>
            </a:lvl3pPr>
            <a:lvl4pPr lvl="3" rtl="0">
              <a:spcBef>
                <a:spcPts val="0"/>
              </a:spcBef>
              <a:spcAft>
                <a:spcPts val="0"/>
              </a:spcAft>
              <a:buNone/>
              <a:defRPr b="1" sz="1200"/>
            </a:lvl4pPr>
            <a:lvl5pPr lvl="4" rtl="0">
              <a:spcBef>
                <a:spcPts val="0"/>
              </a:spcBef>
              <a:spcAft>
                <a:spcPts val="0"/>
              </a:spcAft>
              <a:buNone/>
              <a:defRPr b="1" sz="1200"/>
            </a:lvl5pPr>
            <a:lvl6pPr lvl="5" rtl="0">
              <a:spcBef>
                <a:spcPts val="0"/>
              </a:spcBef>
              <a:spcAft>
                <a:spcPts val="0"/>
              </a:spcAft>
              <a:buNone/>
              <a:defRPr b="1" sz="1200"/>
            </a:lvl6pPr>
            <a:lvl7pPr lvl="6" rtl="0">
              <a:spcBef>
                <a:spcPts val="0"/>
              </a:spcBef>
              <a:spcAft>
                <a:spcPts val="0"/>
              </a:spcAft>
              <a:buNone/>
              <a:defRPr b="1" sz="1200"/>
            </a:lvl7pPr>
            <a:lvl8pPr lvl="7" rtl="0">
              <a:spcBef>
                <a:spcPts val="0"/>
              </a:spcBef>
              <a:spcAft>
                <a:spcPts val="0"/>
              </a:spcAft>
              <a:buNone/>
              <a:defRPr b="1" sz="1200"/>
            </a:lvl8pPr>
            <a:lvl9pPr lvl="8" rtl="0">
              <a:spcBef>
                <a:spcPts val="0"/>
              </a:spcBef>
              <a:spcAft>
                <a:spcPts val="0"/>
              </a:spcAft>
              <a:buNone/>
              <a:defRPr b="1" sz="1200"/>
            </a:lvl9pPr>
          </a:lstStyle>
          <a:p/>
        </p:txBody>
      </p:sp>
      <p:sp>
        <p:nvSpPr>
          <p:cNvPr id="293" name="Google Shape;293;p35"/>
          <p:cNvSpPr txBox="1"/>
          <p:nvPr>
            <p:ph idx="5" type="subTitle"/>
          </p:nvPr>
        </p:nvSpPr>
        <p:spPr>
          <a:xfrm>
            <a:off x="790025" y="2769375"/>
            <a:ext cx="4486800" cy="2099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rgbClr val="FFFFFF"/>
                </a:solidFill>
                <a:latin typeface="Proxima Nova"/>
                <a:ea typeface="Proxima Nova"/>
                <a:cs typeface="Proxima Nova"/>
                <a:sym typeface="Proxima Nova"/>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94" name="Google Shape;294;p35"/>
          <p:cNvSpPr txBox="1"/>
          <p:nvPr>
            <p:ph idx="6" type="subTitle"/>
          </p:nvPr>
        </p:nvSpPr>
        <p:spPr>
          <a:xfrm>
            <a:off x="7036450" y="3209325"/>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F2F4F5"/>
                </a:solidFill>
                <a:latin typeface="Proxima Nova"/>
                <a:ea typeface="Proxima Nova"/>
                <a:cs typeface="Proxima Nova"/>
                <a:sym typeface="Proxima Nova"/>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5" name="Google Shape;295;p35"/>
          <p:cNvSpPr txBox="1"/>
          <p:nvPr>
            <p:ph idx="7" type="subTitle"/>
          </p:nvPr>
        </p:nvSpPr>
        <p:spPr>
          <a:xfrm>
            <a:off x="7036450" y="3493763"/>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DAF2DA"/>
                </a:solidFill>
                <a:latin typeface="Proxima Nova"/>
                <a:ea typeface="Proxima Nova"/>
                <a:cs typeface="Proxima Nova"/>
                <a:sym typeface="Proxima Nova"/>
              </a:defRPr>
            </a:lvl1pPr>
            <a:lvl2pPr lvl="1" rtl="0">
              <a:spcBef>
                <a:spcPts val="0"/>
              </a:spcBef>
              <a:spcAft>
                <a:spcPts val="0"/>
              </a:spcAft>
              <a:buNone/>
              <a:defRPr b="1" sz="1200"/>
            </a:lvl2pPr>
            <a:lvl3pPr lvl="2" rtl="0">
              <a:spcBef>
                <a:spcPts val="0"/>
              </a:spcBef>
              <a:spcAft>
                <a:spcPts val="0"/>
              </a:spcAft>
              <a:buNone/>
              <a:defRPr b="1" sz="1200"/>
            </a:lvl3pPr>
            <a:lvl4pPr lvl="3" rtl="0">
              <a:spcBef>
                <a:spcPts val="0"/>
              </a:spcBef>
              <a:spcAft>
                <a:spcPts val="0"/>
              </a:spcAft>
              <a:buNone/>
              <a:defRPr b="1" sz="1200"/>
            </a:lvl4pPr>
            <a:lvl5pPr lvl="4" rtl="0">
              <a:spcBef>
                <a:spcPts val="0"/>
              </a:spcBef>
              <a:spcAft>
                <a:spcPts val="0"/>
              </a:spcAft>
              <a:buNone/>
              <a:defRPr b="1" sz="1200"/>
            </a:lvl5pPr>
            <a:lvl6pPr lvl="5" rtl="0">
              <a:spcBef>
                <a:spcPts val="0"/>
              </a:spcBef>
              <a:spcAft>
                <a:spcPts val="0"/>
              </a:spcAft>
              <a:buNone/>
              <a:defRPr b="1" sz="1200"/>
            </a:lvl6pPr>
            <a:lvl7pPr lvl="6" rtl="0">
              <a:spcBef>
                <a:spcPts val="0"/>
              </a:spcBef>
              <a:spcAft>
                <a:spcPts val="0"/>
              </a:spcAft>
              <a:buNone/>
              <a:defRPr b="1" sz="1200"/>
            </a:lvl7pPr>
            <a:lvl8pPr lvl="7" rtl="0">
              <a:spcBef>
                <a:spcPts val="0"/>
              </a:spcBef>
              <a:spcAft>
                <a:spcPts val="0"/>
              </a:spcAft>
              <a:buNone/>
              <a:defRPr b="1" sz="1200"/>
            </a:lvl8pPr>
            <a:lvl9pPr lvl="8" rtl="0">
              <a:spcBef>
                <a:spcPts val="0"/>
              </a:spcBef>
              <a:spcAft>
                <a:spcPts val="0"/>
              </a:spcAft>
              <a:buNone/>
              <a:defRPr b="1" sz="1200"/>
            </a:lvl9pPr>
          </a:lstStyle>
          <a:p/>
        </p:txBody>
      </p:sp>
      <p:sp>
        <p:nvSpPr>
          <p:cNvPr id="296" name="Google Shape;296;p35"/>
          <p:cNvSpPr txBox="1"/>
          <p:nvPr>
            <p:ph idx="8" type="subTitle"/>
          </p:nvPr>
        </p:nvSpPr>
        <p:spPr>
          <a:xfrm>
            <a:off x="7036450" y="4203688"/>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F2F4F5"/>
                </a:solidFill>
                <a:latin typeface="Proxima Nova"/>
                <a:ea typeface="Proxima Nova"/>
                <a:cs typeface="Proxima Nova"/>
                <a:sym typeface="Proxima Nova"/>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7" name="Google Shape;297;p35"/>
          <p:cNvSpPr txBox="1"/>
          <p:nvPr>
            <p:ph idx="9" type="subTitle"/>
          </p:nvPr>
        </p:nvSpPr>
        <p:spPr>
          <a:xfrm>
            <a:off x="7036450" y="4488125"/>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DAF2DA"/>
                </a:solidFill>
                <a:latin typeface="Proxima Nova"/>
                <a:ea typeface="Proxima Nova"/>
                <a:cs typeface="Proxima Nova"/>
                <a:sym typeface="Proxima Nova"/>
              </a:defRPr>
            </a:lvl1pPr>
            <a:lvl2pPr lvl="1" rtl="0">
              <a:spcBef>
                <a:spcPts val="0"/>
              </a:spcBef>
              <a:spcAft>
                <a:spcPts val="0"/>
              </a:spcAft>
              <a:buNone/>
              <a:defRPr b="1" sz="1200"/>
            </a:lvl2pPr>
            <a:lvl3pPr lvl="2" rtl="0">
              <a:spcBef>
                <a:spcPts val="0"/>
              </a:spcBef>
              <a:spcAft>
                <a:spcPts val="0"/>
              </a:spcAft>
              <a:buNone/>
              <a:defRPr b="1" sz="1200"/>
            </a:lvl3pPr>
            <a:lvl4pPr lvl="3" rtl="0">
              <a:spcBef>
                <a:spcPts val="0"/>
              </a:spcBef>
              <a:spcAft>
                <a:spcPts val="0"/>
              </a:spcAft>
              <a:buNone/>
              <a:defRPr b="1" sz="1200"/>
            </a:lvl4pPr>
            <a:lvl5pPr lvl="4" rtl="0">
              <a:spcBef>
                <a:spcPts val="0"/>
              </a:spcBef>
              <a:spcAft>
                <a:spcPts val="0"/>
              </a:spcAft>
              <a:buNone/>
              <a:defRPr b="1" sz="1200"/>
            </a:lvl5pPr>
            <a:lvl6pPr lvl="5" rtl="0">
              <a:spcBef>
                <a:spcPts val="0"/>
              </a:spcBef>
              <a:spcAft>
                <a:spcPts val="0"/>
              </a:spcAft>
              <a:buNone/>
              <a:defRPr b="1" sz="1200"/>
            </a:lvl6pPr>
            <a:lvl7pPr lvl="6" rtl="0">
              <a:spcBef>
                <a:spcPts val="0"/>
              </a:spcBef>
              <a:spcAft>
                <a:spcPts val="0"/>
              </a:spcAft>
              <a:buNone/>
              <a:defRPr b="1" sz="1200"/>
            </a:lvl7pPr>
            <a:lvl8pPr lvl="7" rtl="0">
              <a:spcBef>
                <a:spcPts val="0"/>
              </a:spcBef>
              <a:spcAft>
                <a:spcPts val="0"/>
              </a:spcAft>
              <a:buNone/>
              <a:defRPr b="1" sz="1200"/>
            </a:lvl8pPr>
            <a:lvl9pPr lvl="8" rtl="0">
              <a:spcBef>
                <a:spcPts val="0"/>
              </a:spcBef>
              <a:spcAft>
                <a:spcPts val="0"/>
              </a:spcAft>
              <a:buNone/>
              <a:defRPr b="1" sz="1200"/>
            </a:lvl9pPr>
          </a:lstStyle>
          <a:p/>
        </p:txBody>
      </p:sp>
      <p:sp>
        <p:nvSpPr>
          <p:cNvPr id="298" name="Google Shape;298;p35"/>
          <p:cNvSpPr txBox="1"/>
          <p:nvPr>
            <p:ph idx="13" type="subTitle"/>
          </p:nvPr>
        </p:nvSpPr>
        <p:spPr>
          <a:xfrm>
            <a:off x="7036450" y="5370300"/>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F2F4F5"/>
                </a:solidFill>
                <a:latin typeface="Proxima Nova"/>
                <a:ea typeface="Proxima Nova"/>
                <a:cs typeface="Proxima Nova"/>
                <a:sym typeface="Proxima Nova"/>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9" name="Google Shape;299;p35"/>
          <p:cNvSpPr txBox="1"/>
          <p:nvPr>
            <p:ph idx="14" type="subTitle"/>
          </p:nvPr>
        </p:nvSpPr>
        <p:spPr>
          <a:xfrm>
            <a:off x="7036450" y="5654738"/>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DAF2DA"/>
                </a:solidFill>
                <a:latin typeface="Proxima Nova"/>
                <a:ea typeface="Proxima Nova"/>
                <a:cs typeface="Proxima Nova"/>
                <a:sym typeface="Proxima Nova"/>
              </a:defRPr>
            </a:lvl1pPr>
            <a:lvl2pPr lvl="1" rtl="0">
              <a:spcBef>
                <a:spcPts val="0"/>
              </a:spcBef>
              <a:spcAft>
                <a:spcPts val="0"/>
              </a:spcAft>
              <a:buNone/>
              <a:defRPr b="1" sz="1200"/>
            </a:lvl2pPr>
            <a:lvl3pPr lvl="2" rtl="0">
              <a:spcBef>
                <a:spcPts val="0"/>
              </a:spcBef>
              <a:spcAft>
                <a:spcPts val="0"/>
              </a:spcAft>
              <a:buNone/>
              <a:defRPr b="1" sz="1200"/>
            </a:lvl3pPr>
            <a:lvl4pPr lvl="3" rtl="0">
              <a:spcBef>
                <a:spcPts val="0"/>
              </a:spcBef>
              <a:spcAft>
                <a:spcPts val="0"/>
              </a:spcAft>
              <a:buNone/>
              <a:defRPr b="1" sz="1200"/>
            </a:lvl4pPr>
            <a:lvl5pPr lvl="4" rtl="0">
              <a:spcBef>
                <a:spcPts val="0"/>
              </a:spcBef>
              <a:spcAft>
                <a:spcPts val="0"/>
              </a:spcAft>
              <a:buNone/>
              <a:defRPr b="1" sz="1200"/>
            </a:lvl5pPr>
            <a:lvl6pPr lvl="5" rtl="0">
              <a:spcBef>
                <a:spcPts val="0"/>
              </a:spcBef>
              <a:spcAft>
                <a:spcPts val="0"/>
              </a:spcAft>
              <a:buNone/>
              <a:defRPr b="1" sz="1200"/>
            </a:lvl6pPr>
            <a:lvl7pPr lvl="6" rtl="0">
              <a:spcBef>
                <a:spcPts val="0"/>
              </a:spcBef>
              <a:spcAft>
                <a:spcPts val="0"/>
              </a:spcAft>
              <a:buNone/>
              <a:defRPr b="1" sz="1200"/>
            </a:lvl7pPr>
            <a:lvl8pPr lvl="7" rtl="0">
              <a:spcBef>
                <a:spcPts val="0"/>
              </a:spcBef>
              <a:spcAft>
                <a:spcPts val="0"/>
              </a:spcAft>
              <a:buNone/>
              <a:defRPr b="1" sz="1200"/>
            </a:lvl8pPr>
            <a:lvl9pPr lvl="8" rtl="0">
              <a:spcBef>
                <a:spcPts val="0"/>
              </a:spcBef>
              <a:spcAft>
                <a:spcPts val="0"/>
              </a:spcAft>
              <a:buNone/>
              <a:defRPr b="1"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llo">
  <p:cSld name="CUSTOM_6_1_1_1">
    <p:bg>
      <p:bgPr>
        <a:solidFill>
          <a:srgbClr val="00756A"/>
        </a:solidFill>
      </p:bgPr>
    </p:bg>
    <p:spTree>
      <p:nvGrpSpPr>
        <p:cNvPr id="300" name="Shape 300"/>
        <p:cNvGrpSpPr/>
        <p:nvPr/>
      </p:nvGrpSpPr>
      <p:grpSpPr>
        <a:xfrm>
          <a:off x="0" y="0"/>
          <a:ext cx="0" cy="0"/>
          <a:chOff x="0" y="0"/>
          <a:chExt cx="0" cy="0"/>
        </a:xfrm>
      </p:grpSpPr>
      <p:pic>
        <p:nvPicPr>
          <p:cNvPr id="301" name="Google Shape;301;p36"/>
          <p:cNvPicPr preferRelativeResize="0"/>
          <p:nvPr/>
        </p:nvPicPr>
        <p:blipFill>
          <a:blip r:embed="rId2">
            <a:alphaModFix amt="12000"/>
          </a:blip>
          <a:stretch>
            <a:fillRect/>
          </a:stretch>
        </p:blipFill>
        <p:spPr>
          <a:xfrm rot="5400000">
            <a:off x="-301363" y="838314"/>
            <a:ext cx="6359178" cy="5756449"/>
          </a:xfrm>
          <a:prstGeom prst="rect">
            <a:avLst/>
          </a:prstGeom>
          <a:noFill/>
          <a:ln>
            <a:noFill/>
          </a:ln>
        </p:spPr>
      </p:pic>
      <p:pic>
        <p:nvPicPr>
          <p:cNvPr id="302" name="Google Shape;302;p36"/>
          <p:cNvPicPr preferRelativeResize="0"/>
          <p:nvPr/>
        </p:nvPicPr>
        <p:blipFill>
          <a:blip r:embed="rId3">
            <a:alphaModFix/>
          </a:blip>
          <a:stretch>
            <a:fillRect/>
          </a:stretch>
        </p:blipFill>
        <p:spPr>
          <a:xfrm>
            <a:off x="11333400" y="164650"/>
            <a:ext cx="643626" cy="422124"/>
          </a:xfrm>
          <a:prstGeom prst="rect">
            <a:avLst/>
          </a:prstGeom>
          <a:noFill/>
          <a:ln>
            <a:noFill/>
          </a:ln>
        </p:spPr>
      </p:pic>
      <p:sp>
        <p:nvSpPr>
          <p:cNvPr id="303" name="Google Shape;303;p36"/>
          <p:cNvSpPr txBox="1"/>
          <p:nvPr>
            <p:ph idx="1" type="subTitle"/>
          </p:nvPr>
        </p:nvSpPr>
        <p:spPr>
          <a:xfrm>
            <a:off x="7569850" y="1332800"/>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F2F4F5"/>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2" type="subTitle"/>
          </p:nvPr>
        </p:nvSpPr>
        <p:spPr>
          <a:xfrm>
            <a:off x="7569850" y="1693438"/>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600">
                <a:solidFill>
                  <a:srgbClr val="DAF2DA"/>
                </a:solidFill>
                <a:latin typeface="Proxima Nova"/>
                <a:ea typeface="Proxima Nova"/>
                <a:cs typeface="Proxima Nova"/>
                <a:sym typeface="Proxima Nova"/>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cxnSp>
        <p:nvCxnSpPr>
          <p:cNvPr id="305" name="Google Shape;305;p36"/>
          <p:cNvCxnSpPr/>
          <p:nvPr/>
        </p:nvCxnSpPr>
        <p:spPr>
          <a:xfrm>
            <a:off x="790021" y="2622653"/>
            <a:ext cx="507000" cy="0"/>
          </a:xfrm>
          <a:prstGeom prst="straightConnector1">
            <a:avLst/>
          </a:prstGeom>
          <a:noFill/>
          <a:ln cap="flat" cmpd="sng" w="38100">
            <a:solidFill>
              <a:srgbClr val="00B7CD"/>
            </a:solidFill>
            <a:prstDash val="solid"/>
            <a:round/>
            <a:headEnd len="sm" w="sm" type="none"/>
            <a:tailEnd len="sm" w="sm" type="none"/>
          </a:ln>
        </p:spPr>
      </p:cxnSp>
      <p:sp>
        <p:nvSpPr>
          <p:cNvPr id="306" name="Google Shape;306;p36"/>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txBox="1"/>
          <p:nvPr/>
        </p:nvSpPr>
        <p:spPr>
          <a:xfrm>
            <a:off x="740025" y="2769370"/>
            <a:ext cx="2639100" cy="84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6000">
                <a:solidFill>
                  <a:srgbClr val="FFFFFF"/>
                </a:solidFill>
                <a:latin typeface="Proxima Nova"/>
                <a:ea typeface="Proxima Nova"/>
                <a:cs typeface="Proxima Nova"/>
                <a:sym typeface="Proxima Nova"/>
              </a:rPr>
              <a:t>Hello!</a:t>
            </a:r>
            <a:endParaRPr b="1" sz="6000">
              <a:solidFill>
                <a:srgbClr val="FFFFFF"/>
              </a:solidFill>
              <a:latin typeface="Proxima Nova"/>
              <a:ea typeface="Proxima Nova"/>
              <a:cs typeface="Proxima Nova"/>
              <a:sym typeface="Proxima Nova"/>
            </a:endParaRPr>
          </a:p>
        </p:txBody>
      </p:sp>
      <p:sp>
        <p:nvSpPr>
          <p:cNvPr id="308" name="Google Shape;308;p36"/>
          <p:cNvSpPr txBox="1"/>
          <p:nvPr/>
        </p:nvSpPr>
        <p:spPr>
          <a:xfrm>
            <a:off x="755600" y="3608918"/>
            <a:ext cx="4709100" cy="608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Proxima Nova"/>
                <a:ea typeface="Proxima Nova"/>
                <a:cs typeface="Proxima Nova"/>
                <a:sym typeface="Proxima Nova"/>
              </a:rPr>
              <a:t>Meet our speakers</a:t>
            </a:r>
            <a:endParaRPr sz="3600">
              <a:solidFill>
                <a:srgbClr val="FFFFFF"/>
              </a:solidFill>
              <a:latin typeface="Proxima Nova"/>
              <a:ea typeface="Proxima Nova"/>
              <a:cs typeface="Proxima Nova"/>
              <a:sym typeface="Proxima Nova"/>
            </a:endParaRPr>
          </a:p>
        </p:txBody>
      </p:sp>
      <p:sp>
        <p:nvSpPr>
          <p:cNvPr id="309" name="Google Shape;309;p36"/>
          <p:cNvSpPr txBox="1"/>
          <p:nvPr>
            <p:ph idx="3" type="subTitle"/>
          </p:nvPr>
        </p:nvSpPr>
        <p:spPr>
          <a:xfrm>
            <a:off x="7569850" y="2007275"/>
            <a:ext cx="4530600" cy="18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000">
                <a:solidFill>
                  <a:srgbClr val="DAF2DA"/>
                </a:solidFill>
                <a:latin typeface="Proxima Nova"/>
                <a:ea typeface="Proxima Nova"/>
                <a:cs typeface="Proxima Nova"/>
                <a:sym typeface="Proxima Nova"/>
              </a:defRPr>
            </a:lvl1pPr>
            <a:lvl2pPr lvl="1" rtl="0">
              <a:spcBef>
                <a:spcPts val="0"/>
              </a:spcBef>
              <a:spcAft>
                <a:spcPts val="0"/>
              </a:spcAft>
              <a:buNone/>
              <a:defRPr b="1" sz="1000">
                <a:solidFill>
                  <a:srgbClr val="DAF2DA"/>
                </a:solidFill>
              </a:defRPr>
            </a:lvl2pPr>
            <a:lvl3pPr lvl="2" rtl="0">
              <a:spcBef>
                <a:spcPts val="0"/>
              </a:spcBef>
              <a:spcAft>
                <a:spcPts val="0"/>
              </a:spcAft>
              <a:buNone/>
              <a:defRPr b="1" sz="1000">
                <a:solidFill>
                  <a:srgbClr val="DAF2DA"/>
                </a:solidFill>
              </a:defRPr>
            </a:lvl3pPr>
            <a:lvl4pPr lvl="3" rtl="0">
              <a:spcBef>
                <a:spcPts val="0"/>
              </a:spcBef>
              <a:spcAft>
                <a:spcPts val="0"/>
              </a:spcAft>
              <a:buNone/>
              <a:defRPr b="1" sz="1000">
                <a:solidFill>
                  <a:srgbClr val="DAF2DA"/>
                </a:solidFill>
              </a:defRPr>
            </a:lvl4pPr>
            <a:lvl5pPr lvl="4" rtl="0">
              <a:spcBef>
                <a:spcPts val="0"/>
              </a:spcBef>
              <a:spcAft>
                <a:spcPts val="0"/>
              </a:spcAft>
              <a:buNone/>
              <a:defRPr b="1" sz="1000">
                <a:solidFill>
                  <a:srgbClr val="DAF2DA"/>
                </a:solidFill>
              </a:defRPr>
            </a:lvl5pPr>
            <a:lvl6pPr lvl="5" rtl="0">
              <a:spcBef>
                <a:spcPts val="0"/>
              </a:spcBef>
              <a:spcAft>
                <a:spcPts val="0"/>
              </a:spcAft>
              <a:buNone/>
              <a:defRPr b="1" sz="1000">
                <a:solidFill>
                  <a:srgbClr val="DAF2DA"/>
                </a:solidFill>
              </a:defRPr>
            </a:lvl6pPr>
            <a:lvl7pPr lvl="6" rtl="0">
              <a:spcBef>
                <a:spcPts val="0"/>
              </a:spcBef>
              <a:spcAft>
                <a:spcPts val="0"/>
              </a:spcAft>
              <a:buNone/>
              <a:defRPr b="1" sz="1000">
                <a:solidFill>
                  <a:srgbClr val="DAF2DA"/>
                </a:solidFill>
              </a:defRPr>
            </a:lvl7pPr>
            <a:lvl8pPr lvl="7" rtl="0">
              <a:spcBef>
                <a:spcPts val="0"/>
              </a:spcBef>
              <a:spcAft>
                <a:spcPts val="0"/>
              </a:spcAft>
              <a:buNone/>
              <a:defRPr b="1" sz="1000">
                <a:solidFill>
                  <a:srgbClr val="DAF2DA"/>
                </a:solidFill>
              </a:defRPr>
            </a:lvl8pPr>
            <a:lvl9pPr lvl="8" rtl="0">
              <a:spcBef>
                <a:spcPts val="0"/>
              </a:spcBef>
              <a:spcAft>
                <a:spcPts val="0"/>
              </a:spcAft>
              <a:buNone/>
              <a:defRPr b="1" sz="1000">
                <a:solidFill>
                  <a:srgbClr val="DAF2DA"/>
                </a:solidFill>
              </a:defRPr>
            </a:lvl9pPr>
          </a:lstStyle>
          <a:p/>
        </p:txBody>
      </p:sp>
      <p:sp>
        <p:nvSpPr>
          <p:cNvPr id="310" name="Google Shape;310;p36"/>
          <p:cNvSpPr txBox="1"/>
          <p:nvPr>
            <p:ph idx="4" type="subTitle"/>
          </p:nvPr>
        </p:nvSpPr>
        <p:spPr>
          <a:xfrm>
            <a:off x="7569850" y="2997563"/>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F2F4F5"/>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6"/>
          <p:cNvSpPr txBox="1"/>
          <p:nvPr>
            <p:ph idx="5" type="subTitle"/>
          </p:nvPr>
        </p:nvSpPr>
        <p:spPr>
          <a:xfrm>
            <a:off x="7569850" y="3358200"/>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600">
                <a:solidFill>
                  <a:srgbClr val="DAF2DA"/>
                </a:solidFill>
                <a:latin typeface="Proxima Nova"/>
                <a:ea typeface="Proxima Nova"/>
                <a:cs typeface="Proxima Nova"/>
                <a:sym typeface="Proxima Nova"/>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2" name="Google Shape;312;p36"/>
          <p:cNvSpPr txBox="1"/>
          <p:nvPr>
            <p:ph idx="6" type="subTitle"/>
          </p:nvPr>
        </p:nvSpPr>
        <p:spPr>
          <a:xfrm>
            <a:off x="7569850" y="3672038"/>
            <a:ext cx="4530600" cy="18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000">
                <a:solidFill>
                  <a:srgbClr val="DAF2DA"/>
                </a:solidFill>
                <a:latin typeface="Proxima Nova"/>
                <a:ea typeface="Proxima Nova"/>
                <a:cs typeface="Proxima Nova"/>
                <a:sym typeface="Proxima Nova"/>
              </a:defRPr>
            </a:lvl1pPr>
            <a:lvl2pPr lvl="1" rtl="0">
              <a:spcBef>
                <a:spcPts val="0"/>
              </a:spcBef>
              <a:spcAft>
                <a:spcPts val="0"/>
              </a:spcAft>
              <a:buNone/>
              <a:defRPr b="1" sz="1000">
                <a:solidFill>
                  <a:srgbClr val="DAF2DA"/>
                </a:solidFill>
              </a:defRPr>
            </a:lvl2pPr>
            <a:lvl3pPr lvl="2" rtl="0">
              <a:spcBef>
                <a:spcPts val="0"/>
              </a:spcBef>
              <a:spcAft>
                <a:spcPts val="0"/>
              </a:spcAft>
              <a:buNone/>
              <a:defRPr b="1" sz="1000">
                <a:solidFill>
                  <a:srgbClr val="DAF2DA"/>
                </a:solidFill>
              </a:defRPr>
            </a:lvl3pPr>
            <a:lvl4pPr lvl="3" rtl="0">
              <a:spcBef>
                <a:spcPts val="0"/>
              </a:spcBef>
              <a:spcAft>
                <a:spcPts val="0"/>
              </a:spcAft>
              <a:buNone/>
              <a:defRPr b="1" sz="1000">
                <a:solidFill>
                  <a:srgbClr val="DAF2DA"/>
                </a:solidFill>
              </a:defRPr>
            </a:lvl4pPr>
            <a:lvl5pPr lvl="4" rtl="0">
              <a:spcBef>
                <a:spcPts val="0"/>
              </a:spcBef>
              <a:spcAft>
                <a:spcPts val="0"/>
              </a:spcAft>
              <a:buNone/>
              <a:defRPr b="1" sz="1000">
                <a:solidFill>
                  <a:srgbClr val="DAF2DA"/>
                </a:solidFill>
              </a:defRPr>
            </a:lvl5pPr>
            <a:lvl6pPr lvl="5" rtl="0">
              <a:spcBef>
                <a:spcPts val="0"/>
              </a:spcBef>
              <a:spcAft>
                <a:spcPts val="0"/>
              </a:spcAft>
              <a:buNone/>
              <a:defRPr b="1" sz="1000">
                <a:solidFill>
                  <a:srgbClr val="DAF2DA"/>
                </a:solidFill>
              </a:defRPr>
            </a:lvl6pPr>
            <a:lvl7pPr lvl="6" rtl="0">
              <a:spcBef>
                <a:spcPts val="0"/>
              </a:spcBef>
              <a:spcAft>
                <a:spcPts val="0"/>
              </a:spcAft>
              <a:buNone/>
              <a:defRPr b="1" sz="1000">
                <a:solidFill>
                  <a:srgbClr val="DAF2DA"/>
                </a:solidFill>
              </a:defRPr>
            </a:lvl7pPr>
            <a:lvl8pPr lvl="7" rtl="0">
              <a:spcBef>
                <a:spcPts val="0"/>
              </a:spcBef>
              <a:spcAft>
                <a:spcPts val="0"/>
              </a:spcAft>
              <a:buNone/>
              <a:defRPr b="1" sz="1000">
                <a:solidFill>
                  <a:srgbClr val="DAF2DA"/>
                </a:solidFill>
              </a:defRPr>
            </a:lvl8pPr>
            <a:lvl9pPr lvl="8" rtl="0">
              <a:spcBef>
                <a:spcPts val="0"/>
              </a:spcBef>
              <a:spcAft>
                <a:spcPts val="0"/>
              </a:spcAft>
              <a:buNone/>
              <a:defRPr b="1" sz="1000">
                <a:solidFill>
                  <a:srgbClr val="DAF2DA"/>
                </a:solidFill>
              </a:defRPr>
            </a:lvl9pPr>
          </a:lstStyle>
          <a:p/>
        </p:txBody>
      </p:sp>
      <p:sp>
        <p:nvSpPr>
          <p:cNvPr id="313" name="Google Shape;313;p36"/>
          <p:cNvSpPr txBox="1"/>
          <p:nvPr>
            <p:ph idx="7" type="subTitle"/>
          </p:nvPr>
        </p:nvSpPr>
        <p:spPr>
          <a:xfrm>
            <a:off x="7569850" y="4662338"/>
            <a:ext cx="4622100" cy="360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F2F4F5"/>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6"/>
          <p:cNvSpPr txBox="1"/>
          <p:nvPr>
            <p:ph idx="8" type="subTitle"/>
          </p:nvPr>
        </p:nvSpPr>
        <p:spPr>
          <a:xfrm>
            <a:off x="7569850" y="5022975"/>
            <a:ext cx="4530600" cy="270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600">
                <a:solidFill>
                  <a:srgbClr val="DAF2DA"/>
                </a:solidFill>
                <a:latin typeface="Proxima Nova"/>
                <a:ea typeface="Proxima Nova"/>
                <a:cs typeface="Proxima Nova"/>
                <a:sym typeface="Proxima Nova"/>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5" name="Google Shape;315;p36"/>
          <p:cNvSpPr txBox="1"/>
          <p:nvPr>
            <p:ph idx="9" type="subTitle"/>
          </p:nvPr>
        </p:nvSpPr>
        <p:spPr>
          <a:xfrm>
            <a:off x="7569850" y="5336813"/>
            <a:ext cx="4530600" cy="18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000">
                <a:solidFill>
                  <a:srgbClr val="DAF2DA"/>
                </a:solidFill>
                <a:latin typeface="Proxima Nova"/>
                <a:ea typeface="Proxima Nova"/>
                <a:cs typeface="Proxima Nova"/>
                <a:sym typeface="Proxima Nova"/>
              </a:defRPr>
            </a:lvl1pPr>
            <a:lvl2pPr lvl="1" rtl="0">
              <a:spcBef>
                <a:spcPts val="0"/>
              </a:spcBef>
              <a:spcAft>
                <a:spcPts val="0"/>
              </a:spcAft>
              <a:buNone/>
              <a:defRPr b="1" sz="1000">
                <a:solidFill>
                  <a:srgbClr val="DAF2DA"/>
                </a:solidFill>
              </a:defRPr>
            </a:lvl2pPr>
            <a:lvl3pPr lvl="2" rtl="0">
              <a:spcBef>
                <a:spcPts val="0"/>
              </a:spcBef>
              <a:spcAft>
                <a:spcPts val="0"/>
              </a:spcAft>
              <a:buNone/>
              <a:defRPr b="1" sz="1000">
                <a:solidFill>
                  <a:srgbClr val="DAF2DA"/>
                </a:solidFill>
              </a:defRPr>
            </a:lvl3pPr>
            <a:lvl4pPr lvl="3" rtl="0">
              <a:spcBef>
                <a:spcPts val="0"/>
              </a:spcBef>
              <a:spcAft>
                <a:spcPts val="0"/>
              </a:spcAft>
              <a:buNone/>
              <a:defRPr b="1" sz="1000">
                <a:solidFill>
                  <a:srgbClr val="DAF2DA"/>
                </a:solidFill>
              </a:defRPr>
            </a:lvl4pPr>
            <a:lvl5pPr lvl="4" rtl="0">
              <a:spcBef>
                <a:spcPts val="0"/>
              </a:spcBef>
              <a:spcAft>
                <a:spcPts val="0"/>
              </a:spcAft>
              <a:buNone/>
              <a:defRPr b="1" sz="1000">
                <a:solidFill>
                  <a:srgbClr val="DAF2DA"/>
                </a:solidFill>
              </a:defRPr>
            </a:lvl5pPr>
            <a:lvl6pPr lvl="5" rtl="0">
              <a:spcBef>
                <a:spcPts val="0"/>
              </a:spcBef>
              <a:spcAft>
                <a:spcPts val="0"/>
              </a:spcAft>
              <a:buNone/>
              <a:defRPr b="1" sz="1000">
                <a:solidFill>
                  <a:srgbClr val="DAF2DA"/>
                </a:solidFill>
              </a:defRPr>
            </a:lvl6pPr>
            <a:lvl7pPr lvl="6" rtl="0">
              <a:spcBef>
                <a:spcPts val="0"/>
              </a:spcBef>
              <a:spcAft>
                <a:spcPts val="0"/>
              </a:spcAft>
              <a:buNone/>
              <a:defRPr b="1" sz="1000">
                <a:solidFill>
                  <a:srgbClr val="DAF2DA"/>
                </a:solidFill>
              </a:defRPr>
            </a:lvl7pPr>
            <a:lvl8pPr lvl="7" rtl="0">
              <a:spcBef>
                <a:spcPts val="0"/>
              </a:spcBef>
              <a:spcAft>
                <a:spcPts val="0"/>
              </a:spcAft>
              <a:buNone/>
              <a:defRPr b="1" sz="1000">
                <a:solidFill>
                  <a:srgbClr val="DAF2DA"/>
                </a:solidFill>
              </a:defRPr>
            </a:lvl8pPr>
            <a:lvl9pPr lvl="8" rtl="0">
              <a:spcBef>
                <a:spcPts val="0"/>
              </a:spcBef>
              <a:spcAft>
                <a:spcPts val="0"/>
              </a:spcAft>
              <a:buNone/>
              <a:defRPr b="1" sz="1000">
                <a:solidFill>
                  <a:srgbClr val="DAF2DA"/>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316" name="Shape 3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with Additional Info">
  <p:cSld name="CUSTOM_1_3_1">
    <p:bg>
      <p:bgPr>
        <a:solidFill>
          <a:srgbClr val="00756A"/>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5314309" y="1644618"/>
            <a:ext cx="1567666" cy="266767"/>
          </a:xfrm>
          <a:prstGeom prst="rect">
            <a:avLst/>
          </a:prstGeom>
          <a:noFill/>
          <a:ln>
            <a:noFill/>
          </a:ln>
        </p:spPr>
      </p:pic>
      <p:cxnSp>
        <p:nvCxnSpPr>
          <p:cNvPr id="26" name="Google Shape;26;p5"/>
          <p:cNvCxnSpPr/>
          <p:nvPr/>
        </p:nvCxnSpPr>
        <p:spPr>
          <a:xfrm>
            <a:off x="5842496" y="2469978"/>
            <a:ext cx="507000" cy="0"/>
          </a:xfrm>
          <a:prstGeom prst="straightConnector1">
            <a:avLst/>
          </a:prstGeom>
          <a:noFill/>
          <a:ln cap="flat" cmpd="sng" w="38100">
            <a:solidFill>
              <a:srgbClr val="00B7CD"/>
            </a:solidFill>
            <a:prstDash val="solid"/>
            <a:round/>
            <a:headEnd len="sm" w="sm" type="none"/>
            <a:tailEnd len="sm" w="sm" type="none"/>
          </a:ln>
        </p:spPr>
      </p:cxnSp>
      <p:sp>
        <p:nvSpPr>
          <p:cNvPr id="27" name="Google Shape;27;p5"/>
          <p:cNvSpPr txBox="1"/>
          <p:nvPr>
            <p:ph type="title"/>
          </p:nvPr>
        </p:nvSpPr>
        <p:spPr>
          <a:xfrm>
            <a:off x="691275" y="2758738"/>
            <a:ext cx="10813800" cy="74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5"/>
          <p:cNvSpPr txBox="1"/>
          <p:nvPr>
            <p:ph idx="2" type="title"/>
          </p:nvPr>
        </p:nvSpPr>
        <p:spPr>
          <a:xfrm>
            <a:off x="691275" y="3311588"/>
            <a:ext cx="10813800" cy="74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 name="Google Shape;29;p5"/>
          <p:cNvSpPr txBox="1"/>
          <p:nvPr>
            <p:ph idx="3" type="title"/>
          </p:nvPr>
        </p:nvSpPr>
        <p:spPr>
          <a:xfrm>
            <a:off x="3274025" y="5403650"/>
            <a:ext cx="5648400" cy="515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 name="Google Shape;30;p5"/>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ogo">
  <p:cSld name="CUSTOM_1_2">
    <p:bg>
      <p:bgPr>
        <a:solidFill>
          <a:srgbClr val="00756A"/>
        </a:solidFill>
      </p:bgPr>
    </p:bg>
    <p:spTree>
      <p:nvGrpSpPr>
        <p:cNvPr id="3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3740600" y="1559341"/>
            <a:ext cx="4710801" cy="3168100"/>
          </a:xfrm>
          <a:prstGeom prst="rect">
            <a:avLst/>
          </a:prstGeom>
          <a:noFill/>
          <a:ln>
            <a:noFill/>
          </a:ln>
        </p:spPr>
      </p:pic>
      <p:cxnSp>
        <p:nvCxnSpPr>
          <p:cNvPr id="33" name="Google Shape;33;p6"/>
          <p:cNvCxnSpPr/>
          <p:nvPr/>
        </p:nvCxnSpPr>
        <p:spPr>
          <a:xfrm>
            <a:off x="5842496" y="4854313"/>
            <a:ext cx="507000" cy="0"/>
          </a:xfrm>
          <a:prstGeom prst="straightConnector1">
            <a:avLst/>
          </a:prstGeom>
          <a:noFill/>
          <a:ln cap="flat" cmpd="sng" w="38100">
            <a:solidFill>
              <a:srgbClr val="00B7CD"/>
            </a:solidFill>
            <a:prstDash val="solid"/>
            <a:round/>
            <a:headEnd len="sm" w="sm" type="none"/>
            <a:tailEnd len="sm" w="sm" type="none"/>
          </a:ln>
        </p:spPr>
      </p:cxnSp>
      <p:sp>
        <p:nvSpPr>
          <p:cNvPr id="34" name="Google Shape;34;p6"/>
          <p:cNvSpPr/>
          <p:nvPr/>
        </p:nvSpPr>
        <p:spPr>
          <a:xfrm flipH="1" rot="10800000">
            <a:off x="0" y="6798300"/>
            <a:ext cx="12192000" cy="118500"/>
          </a:xfrm>
          <a:prstGeom prst="rect">
            <a:avLst/>
          </a:prstGeom>
          <a:solidFill>
            <a:srgbClr val="005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with decoration">
  <p:cSld name="CUSTOM_3_2">
    <p:bg>
      <p:bgPr>
        <a:solidFill>
          <a:srgbClr val="4385E0"/>
        </a:solidFill>
      </p:bgPr>
    </p:bg>
    <p:spTree>
      <p:nvGrpSpPr>
        <p:cNvPr id="35" name="Shape 35"/>
        <p:cNvGrpSpPr/>
        <p:nvPr/>
      </p:nvGrpSpPr>
      <p:grpSpPr>
        <a:xfrm>
          <a:off x="0" y="0"/>
          <a:ext cx="0" cy="0"/>
          <a:chOff x="0" y="0"/>
          <a:chExt cx="0" cy="0"/>
        </a:xfrm>
      </p:grpSpPr>
      <p:pic>
        <p:nvPicPr>
          <p:cNvPr id="36" name="Google Shape;36;p7"/>
          <p:cNvPicPr preferRelativeResize="0"/>
          <p:nvPr/>
        </p:nvPicPr>
        <p:blipFill rotWithShape="1">
          <a:blip r:embed="rId2">
            <a:alphaModFix/>
          </a:blip>
          <a:srcRect b="0" l="0" r="0" t="0"/>
          <a:stretch/>
        </p:blipFill>
        <p:spPr>
          <a:xfrm>
            <a:off x="0" y="0"/>
            <a:ext cx="12190391" cy="6857997"/>
          </a:xfrm>
          <a:prstGeom prst="rect">
            <a:avLst/>
          </a:prstGeom>
          <a:noFill/>
          <a:ln>
            <a:noFill/>
          </a:ln>
        </p:spPr>
      </p:pic>
      <p:pic>
        <p:nvPicPr>
          <p:cNvPr id="37" name="Google Shape;37;p7"/>
          <p:cNvPicPr preferRelativeResize="0"/>
          <p:nvPr/>
        </p:nvPicPr>
        <p:blipFill rotWithShape="1">
          <a:blip r:embed="rId3">
            <a:alphaModFix/>
          </a:blip>
          <a:srcRect b="42551" l="25522" r="25527" t="12925"/>
          <a:stretch/>
        </p:blipFill>
        <p:spPr>
          <a:xfrm>
            <a:off x="5691513" y="2327735"/>
            <a:ext cx="808976" cy="494849"/>
          </a:xfrm>
          <a:prstGeom prst="rect">
            <a:avLst/>
          </a:prstGeom>
          <a:noFill/>
          <a:ln>
            <a:noFill/>
          </a:ln>
        </p:spPr>
      </p:pic>
      <p:sp>
        <p:nvSpPr>
          <p:cNvPr id="38" name="Google Shape;38;p7"/>
          <p:cNvSpPr txBox="1"/>
          <p:nvPr>
            <p:ph type="title"/>
          </p:nvPr>
        </p:nvSpPr>
        <p:spPr>
          <a:xfrm>
            <a:off x="1627800" y="3127375"/>
            <a:ext cx="8934900" cy="71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36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7"/>
          <p:cNvSpPr txBox="1"/>
          <p:nvPr>
            <p:ph idx="2" type="title"/>
          </p:nvPr>
        </p:nvSpPr>
        <p:spPr>
          <a:xfrm>
            <a:off x="1627800" y="3659375"/>
            <a:ext cx="8934900" cy="71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36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with decoration">
  <p:cSld name="CUSTOM_3_2_1">
    <p:bg>
      <p:bgPr>
        <a:solidFill>
          <a:srgbClr val="00756A"/>
        </a:solidFill>
      </p:bgPr>
    </p:bg>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12192004" cy="6858936"/>
          </a:xfrm>
          <a:prstGeom prst="rect">
            <a:avLst/>
          </a:prstGeom>
          <a:noFill/>
          <a:ln>
            <a:noFill/>
          </a:ln>
        </p:spPr>
      </p:pic>
      <p:sp>
        <p:nvSpPr>
          <p:cNvPr id="42" name="Google Shape;42;p8"/>
          <p:cNvSpPr txBox="1"/>
          <p:nvPr>
            <p:ph type="title"/>
          </p:nvPr>
        </p:nvSpPr>
        <p:spPr>
          <a:xfrm>
            <a:off x="1627800" y="3127375"/>
            <a:ext cx="8934900" cy="71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36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 name="Google Shape;43;p8"/>
          <p:cNvPicPr preferRelativeResize="0"/>
          <p:nvPr/>
        </p:nvPicPr>
        <p:blipFill rotWithShape="1">
          <a:blip r:embed="rId3">
            <a:alphaModFix/>
          </a:blip>
          <a:srcRect b="42551" l="25522" r="25527" t="12925"/>
          <a:stretch/>
        </p:blipFill>
        <p:spPr>
          <a:xfrm>
            <a:off x="5691513" y="2327735"/>
            <a:ext cx="808976" cy="494849"/>
          </a:xfrm>
          <a:prstGeom prst="rect">
            <a:avLst/>
          </a:prstGeom>
          <a:noFill/>
          <a:ln>
            <a:noFill/>
          </a:ln>
        </p:spPr>
      </p:pic>
      <p:sp>
        <p:nvSpPr>
          <p:cNvPr id="44" name="Google Shape;44;p8"/>
          <p:cNvSpPr txBox="1"/>
          <p:nvPr>
            <p:ph idx="2" type="title"/>
          </p:nvPr>
        </p:nvSpPr>
        <p:spPr>
          <a:xfrm>
            <a:off x="1627800" y="3659375"/>
            <a:ext cx="8934900" cy="71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36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urple with illustration">
  <p:cSld name="CUSTOM_3_3_1">
    <p:bg>
      <p:bgPr>
        <a:solidFill>
          <a:srgbClr val="373656"/>
        </a:solidFill>
      </p:bgPr>
    </p:bg>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0" l="-3115" r="645" t="0"/>
          <a:stretch/>
        </p:blipFill>
        <p:spPr>
          <a:xfrm>
            <a:off x="6363650" y="2961075"/>
            <a:ext cx="5828352" cy="3433625"/>
          </a:xfrm>
          <a:prstGeom prst="rect">
            <a:avLst/>
          </a:prstGeom>
          <a:noFill/>
          <a:ln>
            <a:noFill/>
          </a:ln>
        </p:spPr>
      </p:pic>
      <p:pic>
        <p:nvPicPr>
          <p:cNvPr id="47" name="Google Shape;47;p9"/>
          <p:cNvPicPr preferRelativeResize="0"/>
          <p:nvPr/>
        </p:nvPicPr>
        <p:blipFill rotWithShape="1">
          <a:blip r:embed="rId3">
            <a:alphaModFix/>
          </a:blip>
          <a:srcRect b="42551" l="25522" r="25527" t="12925"/>
          <a:stretch/>
        </p:blipFill>
        <p:spPr>
          <a:xfrm>
            <a:off x="691275" y="2182235"/>
            <a:ext cx="808976" cy="494849"/>
          </a:xfrm>
          <a:prstGeom prst="rect">
            <a:avLst/>
          </a:prstGeom>
          <a:noFill/>
          <a:ln>
            <a:noFill/>
          </a:ln>
        </p:spPr>
      </p:pic>
      <p:sp>
        <p:nvSpPr>
          <p:cNvPr id="48" name="Google Shape;48;p9"/>
          <p:cNvSpPr txBox="1"/>
          <p:nvPr>
            <p:ph type="title"/>
          </p:nvPr>
        </p:nvSpPr>
        <p:spPr>
          <a:xfrm>
            <a:off x="789600" y="2908300"/>
            <a:ext cx="6011400" cy="718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400">
                <a:solidFill>
                  <a:srgbClr val="FFFFFF"/>
                </a:solidFill>
                <a:latin typeface="Proxima Nova"/>
                <a:ea typeface="Proxima Nova"/>
                <a:cs typeface="Proxima Nova"/>
                <a:sym typeface="Proxima Nova"/>
              </a:defRPr>
            </a:lvl1pPr>
            <a:lvl2pPr lvl="1" rtl="0">
              <a:spcBef>
                <a:spcPts val="0"/>
              </a:spcBef>
              <a:spcAft>
                <a:spcPts val="0"/>
              </a:spcAft>
              <a:buNone/>
              <a:defRPr sz="3400"/>
            </a:lvl2pPr>
            <a:lvl3pPr lvl="2" rtl="0">
              <a:spcBef>
                <a:spcPts val="0"/>
              </a:spcBef>
              <a:spcAft>
                <a:spcPts val="0"/>
              </a:spcAft>
              <a:buNone/>
              <a:defRPr sz="3400"/>
            </a:lvl3pPr>
            <a:lvl4pPr lvl="3" rtl="0">
              <a:spcBef>
                <a:spcPts val="0"/>
              </a:spcBef>
              <a:spcAft>
                <a:spcPts val="0"/>
              </a:spcAft>
              <a:buNone/>
              <a:defRPr sz="3400"/>
            </a:lvl4pPr>
            <a:lvl5pPr lvl="4" rtl="0">
              <a:spcBef>
                <a:spcPts val="0"/>
              </a:spcBef>
              <a:spcAft>
                <a:spcPts val="0"/>
              </a:spcAft>
              <a:buNone/>
              <a:defRPr sz="3400"/>
            </a:lvl5pPr>
            <a:lvl6pPr lvl="5" rtl="0">
              <a:spcBef>
                <a:spcPts val="0"/>
              </a:spcBef>
              <a:spcAft>
                <a:spcPts val="0"/>
              </a:spcAft>
              <a:buNone/>
              <a:defRPr sz="3400"/>
            </a:lvl6pPr>
            <a:lvl7pPr lvl="6" rtl="0">
              <a:spcBef>
                <a:spcPts val="0"/>
              </a:spcBef>
              <a:spcAft>
                <a:spcPts val="0"/>
              </a:spcAft>
              <a:buNone/>
              <a:defRPr sz="3400"/>
            </a:lvl7pPr>
            <a:lvl8pPr lvl="7" rtl="0">
              <a:spcBef>
                <a:spcPts val="0"/>
              </a:spcBef>
              <a:spcAft>
                <a:spcPts val="0"/>
              </a:spcAft>
              <a:buNone/>
              <a:defRPr sz="3400"/>
            </a:lvl8pPr>
            <a:lvl9pPr lvl="8" rtl="0">
              <a:spcBef>
                <a:spcPts val="0"/>
              </a:spcBef>
              <a:spcAft>
                <a:spcPts val="0"/>
              </a:spcAft>
              <a:buNone/>
              <a:defRPr sz="3400"/>
            </a:lvl9pPr>
          </a:lstStyle>
          <a:p/>
        </p:txBody>
      </p:sp>
      <p:sp>
        <p:nvSpPr>
          <p:cNvPr id="49" name="Google Shape;49;p9"/>
          <p:cNvSpPr txBox="1"/>
          <p:nvPr>
            <p:ph idx="2" type="title"/>
          </p:nvPr>
        </p:nvSpPr>
        <p:spPr>
          <a:xfrm>
            <a:off x="789600" y="3440300"/>
            <a:ext cx="5715900" cy="718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400">
                <a:solidFill>
                  <a:srgbClr val="FFFFFF"/>
                </a:solidFill>
                <a:latin typeface="Proxima Nova"/>
                <a:ea typeface="Proxima Nova"/>
                <a:cs typeface="Proxima Nova"/>
                <a:sym typeface="Proxima Nova"/>
              </a:defRPr>
            </a:lvl1pPr>
            <a:lvl2pPr lvl="1" rtl="0">
              <a:spcBef>
                <a:spcPts val="0"/>
              </a:spcBef>
              <a:spcAft>
                <a:spcPts val="0"/>
              </a:spcAft>
              <a:buNone/>
              <a:defRPr sz="3400"/>
            </a:lvl2pPr>
            <a:lvl3pPr lvl="2" rtl="0">
              <a:spcBef>
                <a:spcPts val="0"/>
              </a:spcBef>
              <a:spcAft>
                <a:spcPts val="0"/>
              </a:spcAft>
              <a:buNone/>
              <a:defRPr sz="3400"/>
            </a:lvl3pPr>
            <a:lvl4pPr lvl="3" rtl="0">
              <a:spcBef>
                <a:spcPts val="0"/>
              </a:spcBef>
              <a:spcAft>
                <a:spcPts val="0"/>
              </a:spcAft>
              <a:buNone/>
              <a:defRPr sz="3400"/>
            </a:lvl4pPr>
            <a:lvl5pPr lvl="4" rtl="0">
              <a:spcBef>
                <a:spcPts val="0"/>
              </a:spcBef>
              <a:spcAft>
                <a:spcPts val="0"/>
              </a:spcAft>
              <a:buNone/>
              <a:defRPr sz="3400"/>
            </a:lvl5pPr>
            <a:lvl6pPr lvl="5" rtl="0">
              <a:spcBef>
                <a:spcPts val="0"/>
              </a:spcBef>
              <a:spcAft>
                <a:spcPts val="0"/>
              </a:spcAft>
              <a:buNone/>
              <a:defRPr sz="3400"/>
            </a:lvl6pPr>
            <a:lvl7pPr lvl="6" rtl="0">
              <a:spcBef>
                <a:spcPts val="0"/>
              </a:spcBef>
              <a:spcAft>
                <a:spcPts val="0"/>
              </a:spcAft>
              <a:buNone/>
              <a:defRPr sz="3400"/>
            </a:lvl7pPr>
            <a:lvl8pPr lvl="7" rtl="0">
              <a:spcBef>
                <a:spcPts val="0"/>
              </a:spcBef>
              <a:spcAft>
                <a:spcPts val="0"/>
              </a:spcAft>
              <a:buNone/>
              <a:defRPr sz="3400"/>
            </a:lvl8pPr>
            <a:lvl9pPr lvl="8" rtl="0">
              <a:spcBef>
                <a:spcPts val="0"/>
              </a:spcBef>
              <a:spcAft>
                <a:spcPts val="0"/>
              </a:spcAft>
              <a:buNone/>
              <a:defRPr sz="3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with illustration">
  <p:cSld name="CUSTOM_3_1">
    <p:bg>
      <p:bgPr>
        <a:solidFill>
          <a:srgbClr val="FFFFFF"/>
        </a:solidFill>
      </p:bgPr>
    </p:bg>
    <p:spTree>
      <p:nvGrpSpPr>
        <p:cNvPr id="50"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621000" y="2186250"/>
            <a:ext cx="2113825" cy="625450"/>
          </a:xfrm>
          <a:prstGeom prst="rect">
            <a:avLst/>
          </a:prstGeom>
          <a:noFill/>
          <a:ln>
            <a:noFill/>
          </a:ln>
        </p:spPr>
      </p:pic>
      <p:cxnSp>
        <p:nvCxnSpPr>
          <p:cNvPr id="52" name="Google Shape;52;p10"/>
          <p:cNvCxnSpPr/>
          <p:nvPr/>
        </p:nvCxnSpPr>
        <p:spPr>
          <a:xfrm>
            <a:off x="790021" y="3104078"/>
            <a:ext cx="507000" cy="0"/>
          </a:xfrm>
          <a:prstGeom prst="straightConnector1">
            <a:avLst/>
          </a:prstGeom>
          <a:noFill/>
          <a:ln cap="flat" cmpd="sng" w="38100">
            <a:solidFill>
              <a:srgbClr val="00B7CD"/>
            </a:solidFill>
            <a:prstDash val="solid"/>
            <a:round/>
            <a:headEnd len="sm" w="sm" type="none"/>
            <a:tailEnd len="sm" w="sm" type="none"/>
          </a:ln>
        </p:spPr>
      </p:cxnSp>
      <p:pic>
        <p:nvPicPr>
          <p:cNvPr id="53" name="Google Shape;53;p10"/>
          <p:cNvPicPr preferRelativeResize="0"/>
          <p:nvPr/>
        </p:nvPicPr>
        <p:blipFill rotWithShape="1">
          <a:blip r:embed="rId3">
            <a:alphaModFix/>
          </a:blip>
          <a:srcRect b="5438" l="0" r="33377" t="2378"/>
          <a:stretch/>
        </p:blipFill>
        <p:spPr>
          <a:xfrm>
            <a:off x="2854400" y="0"/>
            <a:ext cx="9337599" cy="6858001"/>
          </a:xfrm>
          <a:prstGeom prst="rect">
            <a:avLst/>
          </a:prstGeom>
          <a:noFill/>
          <a:ln>
            <a:noFill/>
          </a:ln>
        </p:spPr>
      </p:pic>
      <p:sp>
        <p:nvSpPr>
          <p:cNvPr id="54" name="Google Shape;54;p10"/>
          <p:cNvSpPr txBox="1"/>
          <p:nvPr>
            <p:ph type="title"/>
          </p:nvPr>
        </p:nvSpPr>
        <p:spPr>
          <a:xfrm>
            <a:off x="789600" y="3422650"/>
            <a:ext cx="6011400" cy="718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400">
                <a:solidFill>
                  <a:srgbClr val="00756A"/>
                </a:solidFill>
                <a:latin typeface="Proxima Nova"/>
                <a:ea typeface="Proxima Nova"/>
                <a:cs typeface="Proxima Nova"/>
                <a:sym typeface="Proxima Nova"/>
              </a:defRPr>
            </a:lvl1pPr>
            <a:lvl2pPr lvl="1" rtl="0">
              <a:spcBef>
                <a:spcPts val="0"/>
              </a:spcBef>
              <a:spcAft>
                <a:spcPts val="0"/>
              </a:spcAft>
              <a:buNone/>
              <a:defRPr sz="3400">
                <a:solidFill>
                  <a:srgbClr val="00756A"/>
                </a:solidFill>
              </a:defRPr>
            </a:lvl2pPr>
            <a:lvl3pPr lvl="2" rtl="0">
              <a:spcBef>
                <a:spcPts val="0"/>
              </a:spcBef>
              <a:spcAft>
                <a:spcPts val="0"/>
              </a:spcAft>
              <a:buNone/>
              <a:defRPr sz="3400">
                <a:solidFill>
                  <a:srgbClr val="00756A"/>
                </a:solidFill>
              </a:defRPr>
            </a:lvl3pPr>
            <a:lvl4pPr lvl="3" rtl="0">
              <a:spcBef>
                <a:spcPts val="0"/>
              </a:spcBef>
              <a:spcAft>
                <a:spcPts val="0"/>
              </a:spcAft>
              <a:buNone/>
              <a:defRPr sz="3400">
                <a:solidFill>
                  <a:srgbClr val="00756A"/>
                </a:solidFill>
              </a:defRPr>
            </a:lvl4pPr>
            <a:lvl5pPr lvl="4" rtl="0">
              <a:spcBef>
                <a:spcPts val="0"/>
              </a:spcBef>
              <a:spcAft>
                <a:spcPts val="0"/>
              </a:spcAft>
              <a:buNone/>
              <a:defRPr sz="3400">
                <a:solidFill>
                  <a:srgbClr val="00756A"/>
                </a:solidFill>
              </a:defRPr>
            </a:lvl5pPr>
            <a:lvl6pPr lvl="5" rtl="0">
              <a:spcBef>
                <a:spcPts val="0"/>
              </a:spcBef>
              <a:spcAft>
                <a:spcPts val="0"/>
              </a:spcAft>
              <a:buNone/>
              <a:defRPr sz="3400">
                <a:solidFill>
                  <a:srgbClr val="00756A"/>
                </a:solidFill>
              </a:defRPr>
            </a:lvl6pPr>
            <a:lvl7pPr lvl="6" rtl="0">
              <a:spcBef>
                <a:spcPts val="0"/>
              </a:spcBef>
              <a:spcAft>
                <a:spcPts val="0"/>
              </a:spcAft>
              <a:buNone/>
              <a:defRPr sz="3400">
                <a:solidFill>
                  <a:srgbClr val="00756A"/>
                </a:solidFill>
              </a:defRPr>
            </a:lvl7pPr>
            <a:lvl8pPr lvl="7" rtl="0">
              <a:spcBef>
                <a:spcPts val="0"/>
              </a:spcBef>
              <a:spcAft>
                <a:spcPts val="0"/>
              </a:spcAft>
              <a:buNone/>
              <a:defRPr sz="3400">
                <a:solidFill>
                  <a:srgbClr val="00756A"/>
                </a:solidFill>
              </a:defRPr>
            </a:lvl8pPr>
            <a:lvl9pPr lvl="8" rtl="0">
              <a:spcBef>
                <a:spcPts val="0"/>
              </a:spcBef>
              <a:spcAft>
                <a:spcPts val="0"/>
              </a:spcAft>
              <a:buNone/>
              <a:defRPr sz="3400">
                <a:solidFill>
                  <a:srgbClr val="00756A"/>
                </a:solidFill>
              </a:defRPr>
            </a:lvl9pPr>
          </a:lstStyle>
          <a:p/>
        </p:txBody>
      </p:sp>
      <p:sp>
        <p:nvSpPr>
          <p:cNvPr id="55" name="Google Shape;55;p10"/>
          <p:cNvSpPr txBox="1"/>
          <p:nvPr>
            <p:ph idx="2" type="title"/>
          </p:nvPr>
        </p:nvSpPr>
        <p:spPr>
          <a:xfrm>
            <a:off x="789600" y="3954650"/>
            <a:ext cx="5715900" cy="718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400">
                <a:solidFill>
                  <a:srgbClr val="00756A"/>
                </a:solidFill>
                <a:latin typeface="Proxima Nova"/>
                <a:ea typeface="Proxima Nova"/>
                <a:cs typeface="Proxima Nova"/>
                <a:sym typeface="Proxima Nova"/>
              </a:defRPr>
            </a:lvl1pPr>
            <a:lvl2pPr lvl="1" rtl="0">
              <a:spcBef>
                <a:spcPts val="0"/>
              </a:spcBef>
              <a:spcAft>
                <a:spcPts val="0"/>
              </a:spcAft>
              <a:buNone/>
              <a:defRPr sz="3400">
                <a:solidFill>
                  <a:srgbClr val="00756A"/>
                </a:solidFill>
              </a:defRPr>
            </a:lvl2pPr>
            <a:lvl3pPr lvl="2" rtl="0">
              <a:spcBef>
                <a:spcPts val="0"/>
              </a:spcBef>
              <a:spcAft>
                <a:spcPts val="0"/>
              </a:spcAft>
              <a:buNone/>
              <a:defRPr sz="3400">
                <a:solidFill>
                  <a:srgbClr val="00756A"/>
                </a:solidFill>
              </a:defRPr>
            </a:lvl3pPr>
            <a:lvl4pPr lvl="3" rtl="0">
              <a:spcBef>
                <a:spcPts val="0"/>
              </a:spcBef>
              <a:spcAft>
                <a:spcPts val="0"/>
              </a:spcAft>
              <a:buNone/>
              <a:defRPr sz="3400">
                <a:solidFill>
                  <a:srgbClr val="00756A"/>
                </a:solidFill>
              </a:defRPr>
            </a:lvl4pPr>
            <a:lvl5pPr lvl="4" rtl="0">
              <a:spcBef>
                <a:spcPts val="0"/>
              </a:spcBef>
              <a:spcAft>
                <a:spcPts val="0"/>
              </a:spcAft>
              <a:buNone/>
              <a:defRPr sz="3400">
                <a:solidFill>
                  <a:srgbClr val="00756A"/>
                </a:solidFill>
              </a:defRPr>
            </a:lvl5pPr>
            <a:lvl6pPr lvl="5" rtl="0">
              <a:spcBef>
                <a:spcPts val="0"/>
              </a:spcBef>
              <a:spcAft>
                <a:spcPts val="0"/>
              </a:spcAft>
              <a:buNone/>
              <a:defRPr sz="3400">
                <a:solidFill>
                  <a:srgbClr val="00756A"/>
                </a:solidFill>
              </a:defRPr>
            </a:lvl6pPr>
            <a:lvl7pPr lvl="6" rtl="0">
              <a:spcBef>
                <a:spcPts val="0"/>
              </a:spcBef>
              <a:spcAft>
                <a:spcPts val="0"/>
              </a:spcAft>
              <a:buNone/>
              <a:defRPr sz="3400">
                <a:solidFill>
                  <a:srgbClr val="00756A"/>
                </a:solidFill>
              </a:defRPr>
            </a:lvl7pPr>
            <a:lvl8pPr lvl="7" rtl="0">
              <a:spcBef>
                <a:spcPts val="0"/>
              </a:spcBef>
              <a:spcAft>
                <a:spcPts val="0"/>
              </a:spcAft>
              <a:buNone/>
              <a:defRPr sz="3400">
                <a:solidFill>
                  <a:srgbClr val="00756A"/>
                </a:solidFill>
              </a:defRPr>
            </a:lvl8pPr>
            <a:lvl9pPr lvl="8" rtl="0">
              <a:spcBef>
                <a:spcPts val="0"/>
              </a:spcBef>
              <a:spcAft>
                <a:spcPts val="0"/>
              </a:spcAft>
              <a:buNone/>
              <a:defRPr sz="3400">
                <a:solidFill>
                  <a:srgbClr val="00756A"/>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hyperlink" Target="https://nodejs.org/docs/latest-v14.x/api/async_hooks.html#async_hooks_class_asynclocalstorage" TargetMode="External"/><Relationship Id="rId4" Type="http://schemas.openxmlformats.org/officeDocument/2006/relationships/hyperlink" Target="https://docs.oracle.com/javase/7/docs/api/java/lang/ThreadLocal.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apply.workable.com/careers/" TargetMode="External"/><Relationship Id="rId4" Type="http://schemas.openxmlformats.org/officeDocument/2006/relationships/hyperlink" Target="https://www.flickr.com/photos/sachac/16191855716" TargetMode="External"/><Relationship Id="rId9" Type="http://schemas.openxmlformats.org/officeDocument/2006/relationships/image" Target="../media/image12.png"/><Relationship Id="rId5" Type="http://schemas.openxmlformats.org/officeDocument/2006/relationships/image" Target="../media/image40.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github.com/Workable/diamorphosis" TargetMode="External"/><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en.wikipedia.org/wiki/Keiko_(orca)" TargetMode="External"/><Relationship Id="rId4" Type="http://schemas.openxmlformats.org/officeDocument/2006/relationships/hyperlink" Target="https://www.imdb.com/title/tt0106965/" TargetMode="External"/><Relationship Id="rId5"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martinfowler.com/bliki/DDD_Aggregate.html" TargetMode="External"/><Relationship Id="rId4" Type="http://schemas.openxmlformats.org/officeDocument/2006/relationships/hyperlink" Target="https://microservices.io/patterns/data/event-sourcing.html" TargetMode="External"/><Relationship Id="rId5" Type="http://schemas.openxmlformats.org/officeDocument/2006/relationships/image" Target="../media/image26.jpg"/><Relationship Id="rId6" Type="http://schemas.openxmlformats.org/officeDocument/2006/relationships/hyperlink" Target="https://microservices.io/patterns/data/event-sourcing.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hyperlink" Target="https://github.com/colinhacks/zo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inversify.i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www.youtube.com/watch?v=GyqoKNMMkRQ" TargetMode="Externa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idx="3" type="title"/>
          </p:nvPr>
        </p:nvSpPr>
        <p:spPr>
          <a:xfrm>
            <a:off x="3274025" y="5403650"/>
            <a:ext cx="5648400" cy="5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Evaluation Selection Team</a:t>
            </a:r>
            <a:endParaRPr>
              <a:solidFill>
                <a:schemeClr val="lt1"/>
              </a:solidFill>
            </a:endParaRPr>
          </a:p>
        </p:txBody>
      </p:sp>
      <p:sp>
        <p:nvSpPr>
          <p:cNvPr id="322" name="Google Shape;322;p38"/>
          <p:cNvSpPr txBox="1"/>
          <p:nvPr/>
        </p:nvSpPr>
        <p:spPr>
          <a:xfrm>
            <a:off x="691325" y="2928000"/>
            <a:ext cx="10813800" cy="15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Proxima Nova"/>
                <a:ea typeface="Proxima Nova"/>
                <a:cs typeface="Proxima Nova"/>
                <a:sym typeface="Proxima Nova"/>
              </a:rPr>
              <a:t>A Node.js Odyssey</a:t>
            </a:r>
            <a:endParaRPr b="1" sz="60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790025" y="553950"/>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Async/Await</a:t>
            </a:r>
            <a:endParaRPr sz="3600"/>
          </a:p>
        </p:txBody>
      </p:sp>
      <p:sp>
        <p:nvSpPr>
          <p:cNvPr id="394" name="Google Shape;394;p47"/>
          <p:cNvSpPr txBox="1"/>
          <p:nvPr>
            <p:ph idx="1" type="subTitle"/>
          </p:nvPr>
        </p:nvSpPr>
        <p:spPr>
          <a:xfrm>
            <a:off x="790025" y="1468200"/>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Async-await is is a syntax feature in JavaScript that simplifies working with asynchronous code, making it look and behave more like synchronous code</a:t>
            </a:r>
            <a:endParaRPr sz="1800"/>
          </a:p>
          <a:p>
            <a:pPr indent="-342900" lvl="0" marL="457200" rtl="0" algn="l">
              <a:spcBef>
                <a:spcPts val="0"/>
              </a:spcBef>
              <a:spcAft>
                <a:spcPts val="0"/>
              </a:spcAft>
              <a:buClr>
                <a:srgbClr val="00B7CD"/>
              </a:buClr>
              <a:buSzPts val="1800"/>
              <a:buFont typeface="Proxima Nova"/>
              <a:buChar char="●"/>
            </a:pPr>
            <a:r>
              <a:rPr lang="en" sz="1800"/>
              <a:t>It was introduced in ECMAScript 2017 (ES8) and provides a more concise and readable way to work with Promises</a:t>
            </a:r>
            <a:endParaRPr sz="1800"/>
          </a:p>
        </p:txBody>
      </p:sp>
      <p:sp>
        <p:nvSpPr>
          <p:cNvPr id="395" name="Google Shape;395;p47"/>
          <p:cNvSpPr txBox="1"/>
          <p:nvPr>
            <p:ph idx="2" type="body"/>
          </p:nvPr>
        </p:nvSpPr>
        <p:spPr>
          <a:xfrm>
            <a:off x="5070900" y="1973350"/>
            <a:ext cx="6551700" cy="43308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77DBB"/>
                </a:solidFill>
                <a:latin typeface="Courier New"/>
                <a:ea typeface="Courier New"/>
                <a:cs typeface="Courier New"/>
                <a:sym typeface="Courier New"/>
              </a:rPr>
              <a:t>const fsPromises </a:t>
            </a:r>
            <a:r>
              <a:rPr b="1" lang="en" sz="1400">
                <a:solidFill>
                  <a:srgbClr val="BCBEC4"/>
                </a:solidFill>
                <a:latin typeface="Courier New"/>
                <a:ea typeface="Courier New"/>
                <a:cs typeface="Courier New"/>
                <a:sym typeface="Courier New"/>
              </a:rPr>
              <a:t>= </a:t>
            </a:r>
            <a:r>
              <a:rPr b="1" i="1" lang="en" sz="1400">
                <a:solidFill>
                  <a:srgbClr val="C77DBA"/>
                </a:solidFill>
                <a:latin typeface="Courier New"/>
                <a:ea typeface="Courier New"/>
                <a:cs typeface="Courier New"/>
                <a:sym typeface="Courier New"/>
              </a:rPr>
              <a:t>require</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'fs'</a:t>
            </a:r>
            <a:r>
              <a:rPr b="1" lang="en" sz="1400">
                <a:solidFill>
                  <a:srgbClr val="BCBEC4"/>
                </a:solidFill>
                <a:latin typeface="Courier New"/>
                <a:ea typeface="Courier New"/>
                <a:cs typeface="Courier New"/>
                <a:sym typeface="Courier New"/>
              </a:rPr>
              <a:t>).</a:t>
            </a:r>
            <a:r>
              <a:rPr b="1" i="1" lang="en" sz="1400">
                <a:solidFill>
                  <a:srgbClr val="C77DBA"/>
                </a:solidFill>
                <a:latin typeface="Courier New"/>
                <a:ea typeface="Courier New"/>
                <a:cs typeface="Courier New"/>
                <a:sym typeface="Courier New"/>
              </a:rPr>
              <a:t>promises</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F8E6D"/>
                </a:solidFill>
                <a:latin typeface="Courier New"/>
                <a:ea typeface="Courier New"/>
                <a:cs typeface="Courier New"/>
                <a:sym typeface="Courier New"/>
              </a:rPr>
              <a:t>async </a:t>
            </a:r>
            <a:r>
              <a:rPr b="1" lang="en" sz="1400">
                <a:solidFill>
                  <a:srgbClr val="56A8F5"/>
                </a:solidFill>
                <a:latin typeface="Courier New"/>
                <a:ea typeface="Courier New"/>
                <a:cs typeface="Courier New"/>
                <a:sym typeface="Courier New"/>
              </a:rPr>
              <a:t>function readFileAsyncAwait</a:t>
            </a:r>
            <a:r>
              <a:rPr b="1" lang="en" sz="1400">
                <a:solidFill>
                  <a:srgbClr val="BCBEC4"/>
                </a:solidFill>
                <a:latin typeface="Courier New"/>
                <a:ea typeface="Courier New"/>
                <a:cs typeface="Courier New"/>
                <a:sym typeface="Courier New"/>
              </a:rPr>
              <a:t>(filePath)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CF8E6D"/>
                </a:solidFill>
                <a:latin typeface="Courier New"/>
                <a:ea typeface="Courier New"/>
                <a:cs typeface="Courier New"/>
                <a:sym typeface="Courier New"/>
              </a:rPr>
              <a:t>try </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CF8E6D"/>
                </a:solidFill>
                <a:latin typeface="Courier New"/>
                <a:ea typeface="Courier New"/>
                <a:cs typeface="Courier New"/>
                <a:sym typeface="Courier New"/>
              </a:rPr>
              <a:t>const </a:t>
            </a:r>
            <a:r>
              <a:rPr b="1" lang="en" sz="1400">
                <a:solidFill>
                  <a:srgbClr val="A9B7C6"/>
                </a:solidFill>
                <a:latin typeface="Courier New"/>
                <a:ea typeface="Courier New"/>
                <a:cs typeface="Courier New"/>
                <a:sym typeface="Courier New"/>
              </a:rPr>
              <a:t>data </a:t>
            </a:r>
            <a:r>
              <a:rPr b="1" lang="en" sz="1400">
                <a:solidFill>
                  <a:srgbClr val="BCBEC4"/>
                </a:solidFill>
                <a:latin typeface="Courier New"/>
                <a:ea typeface="Courier New"/>
                <a:cs typeface="Courier New"/>
                <a:sym typeface="Courier New"/>
              </a:rPr>
              <a:t>= </a:t>
            </a:r>
            <a:r>
              <a:rPr b="1" lang="en" sz="1400">
                <a:solidFill>
                  <a:srgbClr val="CF8E6D"/>
                </a:solidFill>
                <a:latin typeface="Courier New"/>
                <a:ea typeface="Courier New"/>
                <a:cs typeface="Courier New"/>
                <a:sym typeface="Courier New"/>
              </a:rPr>
              <a:t>await </a:t>
            </a:r>
            <a:r>
              <a:rPr b="1" lang="en" sz="1400">
                <a:solidFill>
                  <a:srgbClr val="BCBEC4"/>
                </a:solidFill>
                <a:latin typeface="Courier New"/>
                <a:ea typeface="Courier New"/>
                <a:cs typeface="Courier New"/>
                <a:sym typeface="Courier New"/>
              </a:rPr>
              <a:t>fsPromises.readFile(filePath, </a:t>
            </a:r>
            <a:r>
              <a:rPr b="1" lang="en" sz="1400">
                <a:solidFill>
                  <a:srgbClr val="6AAB73"/>
                </a:solidFill>
                <a:latin typeface="Courier New"/>
                <a:ea typeface="Courier New"/>
                <a:cs typeface="Courier New"/>
                <a:sym typeface="Courier New"/>
              </a:rPr>
              <a:t>'utf8'</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console.log(</a:t>
            </a:r>
            <a:r>
              <a:rPr b="1" lang="en" sz="1400">
                <a:solidFill>
                  <a:srgbClr val="6AAB73"/>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 </a:t>
            </a:r>
            <a:r>
              <a:rPr b="1" lang="en" sz="1400">
                <a:solidFill>
                  <a:srgbClr val="A9B7C6"/>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 </a:t>
            </a:r>
            <a:r>
              <a:rPr b="1" lang="en" sz="1400">
                <a:solidFill>
                  <a:srgbClr val="CF8E6D"/>
                </a:solidFill>
                <a:latin typeface="Courier New"/>
                <a:ea typeface="Courier New"/>
                <a:cs typeface="Courier New"/>
                <a:sym typeface="Courier New"/>
              </a:rPr>
              <a:t>catch </a:t>
            </a:r>
            <a:r>
              <a:rPr b="1" lang="en" sz="1400">
                <a:solidFill>
                  <a:srgbClr val="BCBEC4"/>
                </a:solidFill>
                <a:latin typeface="Courier New"/>
                <a:ea typeface="Courier New"/>
                <a:cs typeface="Courier New"/>
                <a:sym typeface="Courier New"/>
              </a:rPr>
              <a:t>(error)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console.error(</a:t>
            </a:r>
            <a:r>
              <a:rPr b="1" lang="en" sz="1400">
                <a:solidFill>
                  <a:srgbClr val="6AAB73"/>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 error);</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7A7E85"/>
                </a:solidFill>
                <a:latin typeface="Courier New"/>
                <a:ea typeface="Courier New"/>
                <a:cs typeface="Courier New"/>
                <a:sym typeface="Courier New"/>
              </a:rPr>
              <a:t>// Example usage</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77DBB"/>
                </a:solidFill>
                <a:latin typeface="Courier New"/>
                <a:ea typeface="Courier New"/>
                <a:cs typeface="Courier New"/>
                <a:sym typeface="Courier New"/>
              </a:rPr>
              <a:t>await </a:t>
            </a:r>
            <a:r>
              <a:rPr b="1" lang="en" sz="1400">
                <a:solidFill>
                  <a:srgbClr val="56A8F5"/>
                </a:solidFill>
                <a:latin typeface="Courier New"/>
                <a:ea typeface="Courier New"/>
                <a:cs typeface="Courier New"/>
                <a:sym typeface="Courier New"/>
              </a:rPr>
              <a:t>readFileAsyncAwait</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'example.txt'</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56A8F5"/>
                </a:solidFill>
                <a:latin typeface="Courier New"/>
                <a:ea typeface="Courier New"/>
                <a:cs typeface="Courier New"/>
                <a:sym typeface="Courier New"/>
              </a:rPr>
              <a:t>readFileAsyncAwait</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'example.txt'</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then</a:t>
            </a:r>
            <a:r>
              <a:rPr b="1" lang="en" sz="1400">
                <a:solidFill>
                  <a:srgbClr val="BCBEC4"/>
                </a:solidFill>
                <a:latin typeface="Courier New"/>
                <a:ea typeface="Courier New"/>
                <a:cs typeface="Courier New"/>
                <a:sym typeface="Courier New"/>
              </a:rPr>
              <a:t>(data =&gt; </a:t>
            </a: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log</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catch</a:t>
            </a:r>
            <a:r>
              <a:rPr b="1" lang="en" sz="1400">
                <a:solidFill>
                  <a:srgbClr val="BCBEC4"/>
                </a:solidFill>
                <a:latin typeface="Courier New"/>
                <a:ea typeface="Courier New"/>
                <a:cs typeface="Courier New"/>
                <a:sym typeface="Courier New"/>
              </a:rPr>
              <a:t>(error =&gt; </a:t>
            </a: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569CD6"/>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txBox="1"/>
          <p:nvPr>
            <p:ph type="title"/>
          </p:nvPr>
        </p:nvSpPr>
        <p:spPr>
          <a:xfrm>
            <a:off x="229425" y="205225"/>
            <a:ext cx="7089000" cy="9537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Callback vs Promise vs Async</a:t>
            </a:r>
            <a:endParaRPr/>
          </a:p>
        </p:txBody>
      </p:sp>
      <p:pic>
        <p:nvPicPr>
          <p:cNvPr id="401" name="Google Shape;401;p48"/>
          <p:cNvPicPr preferRelativeResize="0"/>
          <p:nvPr/>
        </p:nvPicPr>
        <p:blipFill>
          <a:blip r:embed="rId3">
            <a:alphaModFix/>
          </a:blip>
          <a:stretch>
            <a:fillRect/>
          </a:stretch>
        </p:blipFill>
        <p:spPr>
          <a:xfrm>
            <a:off x="6485450" y="1774775"/>
            <a:ext cx="5844324" cy="4385550"/>
          </a:xfrm>
          <a:prstGeom prst="rect">
            <a:avLst/>
          </a:prstGeom>
          <a:noFill/>
          <a:ln>
            <a:noFill/>
          </a:ln>
        </p:spPr>
      </p:pic>
      <p:sp>
        <p:nvSpPr>
          <p:cNvPr id="402" name="Google Shape;402;p48"/>
          <p:cNvSpPr txBox="1"/>
          <p:nvPr/>
        </p:nvSpPr>
        <p:spPr>
          <a:xfrm>
            <a:off x="229425" y="1328000"/>
            <a:ext cx="6255900" cy="55596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n" sz="1800">
                <a:solidFill>
                  <a:srgbClr val="333E49"/>
                </a:solidFill>
                <a:latin typeface="Proxima Nova"/>
                <a:ea typeface="Proxima Nova"/>
                <a:cs typeface="Proxima Nova"/>
                <a:sym typeface="Proxima Nova"/>
              </a:rPr>
              <a:t>Callbacks</a:t>
            </a:r>
            <a:endParaRPr b="1"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Simple and widely supported in older JavaScript code. </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Straightforward for handling asynchronous operations.</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But.. can lead to callback hell (nested callbacks), making code hard to read and maintain.</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Error handling can be verbose and error-prone.</a:t>
            </a:r>
            <a:endParaRPr sz="1800">
              <a:solidFill>
                <a:srgbClr val="333E49"/>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en" sz="1800">
                <a:solidFill>
                  <a:srgbClr val="333E49"/>
                </a:solidFill>
                <a:latin typeface="Proxima Nova"/>
                <a:ea typeface="Proxima Nova"/>
                <a:cs typeface="Proxima Nova"/>
                <a:sym typeface="Proxima Nova"/>
              </a:rPr>
              <a:t>Promises</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Improved readability over callbacks.</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Provides a cleaner syntax for error handling using .catch().</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But… still involves some boilerplate code.</a:t>
            </a:r>
            <a:endParaRPr sz="1800">
              <a:solidFill>
                <a:srgbClr val="333E49"/>
              </a:solidFill>
              <a:latin typeface="Proxima Nova"/>
              <a:ea typeface="Proxima Nova"/>
              <a:cs typeface="Proxima Nova"/>
              <a:sym typeface="Proxima Nova"/>
            </a:endParaRPr>
          </a:p>
          <a:p>
            <a:pPr indent="457200" lvl="0" marL="0" rtl="0" algn="l">
              <a:lnSpc>
                <a:spcPct val="115000"/>
              </a:lnSpc>
              <a:spcBef>
                <a:spcPts val="0"/>
              </a:spcBef>
              <a:spcAft>
                <a:spcPts val="0"/>
              </a:spcAft>
              <a:buNone/>
            </a:pPr>
            <a:r>
              <a:rPr b="1" lang="en" sz="1800">
                <a:solidFill>
                  <a:srgbClr val="333E49"/>
                </a:solidFill>
                <a:latin typeface="Proxima Nova"/>
                <a:ea typeface="Proxima Nova"/>
                <a:cs typeface="Proxima Nova"/>
                <a:sym typeface="Proxima Nova"/>
              </a:rPr>
              <a:t>Async/Await</a:t>
            </a:r>
            <a:endParaRPr b="1"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Highly readable and easy to understand, resembling synchronous code.</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Simplifies error handling with try/catch.</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Allows for more natural sequential code.</a:t>
            </a:r>
            <a:endParaRPr sz="1800">
              <a:solidFill>
                <a:srgbClr val="333E4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B7CD"/>
              </a:buClr>
              <a:buSzPts val="1800"/>
              <a:buFont typeface="Proxima Nova"/>
              <a:buChar char="●"/>
            </a:pPr>
            <a:r>
              <a:rPr lang="en" sz="1800">
                <a:solidFill>
                  <a:srgbClr val="333E49"/>
                </a:solidFill>
                <a:latin typeface="Proxima Nova"/>
                <a:ea typeface="Proxima Nova"/>
                <a:cs typeface="Proxima Nova"/>
                <a:sym typeface="Proxima Nova"/>
              </a:rPr>
              <a:t>But… not supported in older JavaScript environments.</a:t>
            </a:r>
            <a:endParaRPr sz="1800">
              <a:solidFill>
                <a:srgbClr val="333E49"/>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Async Local Storage</a:t>
            </a:r>
            <a:endParaRPr/>
          </a:p>
        </p:txBody>
      </p:sp>
      <p:sp>
        <p:nvSpPr>
          <p:cNvPr id="408" name="Google Shape;408;p49"/>
          <p:cNvSpPr txBox="1"/>
          <p:nvPr>
            <p:ph idx="1" type="body"/>
          </p:nvPr>
        </p:nvSpPr>
        <p:spPr>
          <a:xfrm>
            <a:off x="790025" y="2228749"/>
            <a:ext cx="69207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Storage for asynchronous tasks</a:t>
            </a:r>
            <a:endParaRPr sz="1800"/>
          </a:p>
          <a:p>
            <a:pPr indent="-342900" lvl="0" marL="457200" rtl="0" algn="l">
              <a:spcBef>
                <a:spcPts val="0"/>
              </a:spcBef>
              <a:spcAft>
                <a:spcPts val="0"/>
              </a:spcAft>
              <a:buSzPts val="1800"/>
              <a:buChar char="●"/>
            </a:pPr>
            <a:r>
              <a:rPr lang="en" sz="1800"/>
              <a:t>API provided from Node.js (from v12.17.0, v13.14.0, v14.0.0)</a:t>
            </a:r>
            <a:endParaRPr sz="1800"/>
          </a:p>
          <a:p>
            <a:pPr indent="-342900" lvl="0" marL="457200" rtl="0" algn="l">
              <a:spcBef>
                <a:spcPts val="0"/>
              </a:spcBef>
              <a:spcAft>
                <a:spcPts val="0"/>
              </a:spcAft>
              <a:buSzPts val="1800"/>
              <a:buChar char="●"/>
            </a:pPr>
            <a:r>
              <a:rPr lang="en" sz="1800"/>
              <a:t>From the official Node.js </a:t>
            </a:r>
            <a:r>
              <a:rPr lang="en" sz="1800" u="sng">
                <a:solidFill>
                  <a:schemeClr val="hlink"/>
                </a:solidFill>
                <a:hlinkClick r:id="rId3"/>
              </a:rPr>
              <a:t>docs</a:t>
            </a:r>
            <a:endParaRPr sz="1800"/>
          </a:p>
          <a:p>
            <a:pPr indent="-342900" lvl="0" marL="457200" rtl="0" algn="l">
              <a:spcBef>
                <a:spcPts val="0"/>
              </a:spcBef>
              <a:spcAft>
                <a:spcPts val="0"/>
              </a:spcAft>
              <a:buSzPts val="1800"/>
              <a:buChar char="●"/>
            </a:pPr>
            <a:r>
              <a:rPr lang="en" sz="1800"/>
              <a:t>Uses </a:t>
            </a:r>
            <a:r>
              <a:rPr i="1" lang="en" sz="1800"/>
              <a:t>async_hooks</a:t>
            </a:r>
            <a:r>
              <a:rPr lang="en" sz="1800"/>
              <a:t> under the hood</a:t>
            </a:r>
            <a:endParaRPr sz="1800"/>
          </a:p>
          <a:p>
            <a:pPr indent="-342900" lvl="0" marL="457200" rtl="0" algn="l">
              <a:spcBef>
                <a:spcPts val="0"/>
              </a:spcBef>
              <a:spcAft>
                <a:spcPts val="0"/>
              </a:spcAft>
              <a:buSzPts val="1800"/>
              <a:buChar char="●"/>
            </a:pPr>
            <a:r>
              <a:rPr lang="en" sz="1800"/>
              <a:t>Solution for having a global request context</a:t>
            </a:r>
            <a:endParaRPr sz="1800"/>
          </a:p>
          <a:p>
            <a:pPr indent="-342900" lvl="0" marL="457200" rtl="0" algn="l">
              <a:spcBef>
                <a:spcPts val="0"/>
              </a:spcBef>
              <a:spcAft>
                <a:spcPts val="0"/>
              </a:spcAft>
              <a:buSzPts val="1800"/>
              <a:buChar char="●"/>
            </a:pPr>
            <a:r>
              <a:rPr lang="en" sz="1800"/>
              <a:t>Java Thread Local (</a:t>
            </a:r>
            <a:r>
              <a:rPr lang="en" sz="1800" u="sng">
                <a:solidFill>
                  <a:schemeClr val="hlink"/>
                </a:solidFill>
                <a:hlinkClick r:id="rId4"/>
              </a:rPr>
              <a:t>docs</a:t>
            </a:r>
            <a:r>
              <a:rPr lang="en" sz="1800"/>
              <a: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Decorators</a:t>
            </a:r>
            <a:endParaRPr/>
          </a:p>
        </p:txBody>
      </p:sp>
      <p:sp>
        <p:nvSpPr>
          <p:cNvPr id="414" name="Google Shape;414;p50"/>
          <p:cNvSpPr txBox="1"/>
          <p:nvPr>
            <p:ph idx="1" type="body"/>
          </p:nvPr>
        </p:nvSpPr>
        <p:spPr>
          <a:xfrm>
            <a:off x="790025" y="2228750"/>
            <a:ext cx="57360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Were </a:t>
            </a:r>
            <a:r>
              <a:rPr lang="en" sz="1800"/>
              <a:t>introduced</a:t>
            </a:r>
            <a:r>
              <a:rPr lang="en" sz="1800"/>
              <a:t> in node 15 in 2020</a:t>
            </a:r>
            <a:endParaRPr sz="1800"/>
          </a:p>
          <a:p>
            <a:pPr indent="-342900" lvl="0" marL="457200" rtl="0" algn="l">
              <a:spcBef>
                <a:spcPts val="0"/>
              </a:spcBef>
              <a:spcAft>
                <a:spcPts val="0"/>
              </a:spcAft>
              <a:buSzPts val="1800"/>
              <a:buChar char="●"/>
            </a:pPr>
            <a:r>
              <a:rPr lang="en" sz="1800"/>
              <a:t>They provide a way to modify or extend the behavior of a class, method, or property.</a:t>
            </a:r>
            <a:endParaRPr sz="1800"/>
          </a:p>
          <a:p>
            <a:pPr indent="-342900" lvl="0" marL="457200" rtl="0" algn="l">
              <a:spcBef>
                <a:spcPts val="0"/>
              </a:spcBef>
              <a:spcAft>
                <a:spcPts val="0"/>
              </a:spcAft>
              <a:buSzPts val="1800"/>
              <a:buChar char="●"/>
            </a:pPr>
            <a:r>
              <a:rPr lang="en" sz="1800"/>
              <a:t>Decorators can be used to implement cross-cutting concerns such as logging, caching, validation, or authentication in a more modular and reusable way.</a:t>
            </a:r>
            <a:endParaRPr sz="1800"/>
          </a:p>
          <a:p>
            <a:pPr indent="-342900" lvl="0" marL="457200" rtl="0" algn="l">
              <a:spcBef>
                <a:spcPts val="0"/>
              </a:spcBef>
              <a:spcAft>
                <a:spcPts val="0"/>
              </a:spcAft>
              <a:buSzPts val="1800"/>
              <a:buChar char="●"/>
            </a:pPr>
            <a:r>
              <a:rPr lang="en" sz="1800"/>
              <a:t>They are essentially functions that take a target object (e.g., a class, method, or property) and modify it by adding new functionality or modifying its existing behavior.</a:t>
            </a:r>
            <a:endParaRPr sz="1800"/>
          </a:p>
          <a:p>
            <a:pPr indent="-342900" lvl="0" marL="457200" rtl="0" algn="l">
              <a:spcBef>
                <a:spcPts val="0"/>
              </a:spcBef>
              <a:spcAft>
                <a:spcPts val="0"/>
              </a:spcAft>
              <a:buSzPts val="1800"/>
              <a:buChar char="●"/>
            </a:pPr>
            <a:r>
              <a:rPr lang="en" sz="1800"/>
              <a:t>Decorators are applied using the “@” syntax, and they can be stacked or composed to create more complex behavior.</a:t>
            </a:r>
            <a:endParaRPr sz="1800"/>
          </a:p>
        </p:txBody>
      </p:sp>
      <p:pic>
        <p:nvPicPr>
          <p:cNvPr id="415" name="Google Shape;415;p50"/>
          <p:cNvPicPr preferRelativeResize="0"/>
          <p:nvPr/>
        </p:nvPicPr>
        <p:blipFill>
          <a:blip r:embed="rId3">
            <a:alphaModFix/>
          </a:blip>
          <a:stretch>
            <a:fillRect/>
          </a:stretch>
        </p:blipFill>
        <p:spPr>
          <a:xfrm>
            <a:off x="6589800" y="2434550"/>
            <a:ext cx="5602201" cy="2763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Typescript</a:t>
            </a:r>
            <a:endParaRPr/>
          </a:p>
        </p:txBody>
      </p:sp>
      <p:sp>
        <p:nvSpPr>
          <p:cNvPr id="421" name="Google Shape;421;p51"/>
          <p:cNvSpPr txBox="1"/>
          <p:nvPr>
            <p:ph idx="1" type="body"/>
          </p:nvPr>
        </p:nvSpPr>
        <p:spPr>
          <a:xfrm>
            <a:off x="790025" y="2228749"/>
            <a:ext cx="69207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TypeScript is a free and open-source high-level programming language developed by Microsoft that adds static typing with optional type annotations to JavaScript. </a:t>
            </a:r>
            <a:endParaRPr sz="1800"/>
          </a:p>
          <a:p>
            <a:pPr indent="-342900" lvl="0" marL="457200" rtl="0" algn="l">
              <a:spcBef>
                <a:spcPts val="0"/>
              </a:spcBef>
              <a:spcAft>
                <a:spcPts val="0"/>
              </a:spcAft>
              <a:buSzPts val="1800"/>
              <a:buChar char="●"/>
            </a:pPr>
            <a:r>
              <a:rPr lang="en" sz="1800"/>
              <a:t>TypeScript is a superset of JavaScript. </a:t>
            </a:r>
            <a:r>
              <a:rPr lang="en" sz="1800"/>
              <a:t>It is designed for the development of large applications and transpiles to JavaScript</a:t>
            </a:r>
            <a:endParaRPr sz="1800"/>
          </a:p>
          <a:p>
            <a:pPr indent="-342900" lvl="0" marL="457200" rtl="0" algn="l">
              <a:spcBef>
                <a:spcPts val="0"/>
              </a:spcBef>
              <a:spcAft>
                <a:spcPts val="0"/>
              </a:spcAft>
              <a:buSzPts val="1800"/>
              <a:buChar char="●"/>
            </a:pPr>
            <a:r>
              <a:rPr lang="en" sz="1800"/>
              <a:t>TypeScript aims to provide developers with a more structured and maintainable way to write JavaScript code while preserving the flexibility and compatibility of the JavaScript language. It has gained significant popularity, especially in large-scale and enterprise-level web development projects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Typescript Benefits</a:t>
            </a:r>
            <a:endParaRPr/>
          </a:p>
        </p:txBody>
      </p:sp>
      <p:sp>
        <p:nvSpPr>
          <p:cNvPr id="427" name="Google Shape;427;p52"/>
          <p:cNvSpPr txBox="1"/>
          <p:nvPr>
            <p:ph idx="1" type="body"/>
          </p:nvPr>
        </p:nvSpPr>
        <p:spPr>
          <a:xfrm>
            <a:off x="790025" y="2228749"/>
            <a:ext cx="69207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Static Typing</a:t>
            </a:r>
            <a:endParaRPr sz="1800"/>
          </a:p>
          <a:p>
            <a:pPr indent="-342900" lvl="0" marL="457200" rtl="0" algn="l">
              <a:spcBef>
                <a:spcPts val="0"/>
              </a:spcBef>
              <a:spcAft>
                <a:spcPts val="0"/>
              </a:spcAft>
              <a:buSzPts val="1800"/>
              <a:buChar char="●"/>
            </a:pPr>
            <a:r>
              <a:rPr lang="en" sz="1800"/>
              <a:t>Early Error Detection</a:t>
            </a:r>
            <a:endParaRPr sz="1800"/>
          </a:p>
          <a:p>
            <a:pPr indent="-342900" lvl="0" marL="457200" rtl="0" algn="l">
              <a:spcBef>
                <a:spcPts val="0"/>
              </a:spcBef>
              <a:spcAft>
                <a:spcPts val="0"/>
              </a:spcAft>
              <a:buSzPts val="1800"/>
              <a:buChar char="●"/>
            </a:pPr>
            <a:r>
              <a:rPr lang="en" sz="1800"/>
              <a:t>Improved Code Readability</a:t>
            </a:r>
            <a:endParaRPr sz="1800"/>
          </a:p>
          <a:p>
            <a:pPr indent="-342900" lvl="0" marL="457200" rtl="0" algn="l">
              <a:spcBef>
                <a:spcPts val="0"/>
              </a:spcBef>
              <a:spcAft>
                <a:spcPts val="0"/>
              </a:spcAft>
              <a:buSzPts val="1800"/>
              <a:buChar char="●"/>
            </a:pPr>
            <a:r>
              <a:rPr lang="en" sz="1800"/>
              <a:t>Code Maintainability</a:t>
            </a:r>
            <a:endParaRPr sz="1800"/>
          </a:p>
          <a:p>
            <a:pPr indent="-342900" lvl="0" marL="457200" rtl="0" algn="l">
              <a:spcBef>
                <a:spcPts val="0"/>
              </a:spcBef>
              <a:spcAft>
                <a:spcPts val="0"/>
              </a:spcAft>
              <a:buSzPts val="1800"/>
              <a:buChar char="●"/>
            </a:pPr>
            <a:r>
              <a:rPr lang="en" sz="1800"/>
              <a:t>Refactoring Support</a:t>
            </a:r>
            <a:endParaRPr sz="1800"/>
          </a:p>
          <a:p>
            <a:pPr indent="-342900" lvl="0" marL="457200" rtl="0" algn="l">
              <a:spcBef>
                <a:spcPts val="0"/>
              </a:spcBef>
              <a:spcAft>
                <a:spcPts val="0"/>
              </a:spcAft>
              <a:buSzPts val="1800"/>
              <a:buChar char="●"/>
            </a:pPr>
            <a:r>
              <a:rPr lang="en" sz="1800"/>
              <a:t>Enhanced Developer Productivity</a:t>
            </a:r>
            <a:endParaRPr sz="1800"/>
          </a:p>
          <a:p>
            <a:pPr indent="-342900" lvl="0" marL="457200" rtl="0" algn="l">
              <a:spcBef>
                <a:spcPts val="0"/>
              </a:spcBef>
              <a:spcAft>
                <a:spcPts val="0"/>
              </a:spcAft>
              <a:buSzPts val="1800"/>
              <a:buChar char="●"/>
            </a:pPr>
            <a:r>
              <a:rPr lang="en" sz="1800"/>
              <a:t>Advanced Language Features</a:t>
            </a:r>
            <a:endParaRPr sz="1800"/>
          </a:p>
          <a:p>
            <a:pPr indent="-342900" lvl="0" marL="457200" rtl="0" algn="l">
              <a:spcBef>
                <a:spcPts val="0"/>
              </a:spcBef>
              <a:spcAft>
                <a:spcPts val="0"/>
              </a:spcAft>
              <a:buSzPts val="1800"/>
              <a:buChar char="●"/>
            </a:pPr>
            <a:r>
              <a:rPr lang="en" sz="1800"/>
              <a:t>Strong Ecosystem and Community</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2403750" y="978225"/>
            <a:ext cx="7384500" cy="63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Types</a:t>
            </a:r>
            <a:endParaRPr/>
          </a:p>
        </p:txBody>
      </p:sp>
      <p:sp>
        <p:nvSpPr>
          <p:cNvPr id="433" name="Google Shape;433;p53"/>
          <p:cNvSpPr txBox="1"/>
          <p:nvPr>
            <p:ph idx="2" type="body"/>
          </p:nvPr>
        </p:nvSpPr>
        <p:spPr>
          <a:xfrm>
            <a:off x="923263" y="3732075"/>
            <a:ext cx="39819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Java is a statically-typed language.</a:t>
            </a:r>
            <a:endParaRPr sz="1800"/>
          </a:p>
          <a:p>
            <a:pPr indent="-342900" lvl="0" marL="457200" rtl="0" algn="l">
              <a:spcBef>
                <a:spcPts val="0"/>
              </a:spcBef>
              <a:spcAft>
                <a:spcPts val="0"/>
              </a:spcAft>
              <a:buSzPts val="1800"/>
              <a:buChar char="●"/>
            </a:pPr>
            <a:r>
              <a:rPr lang="en" sz="1800"/>
              <a:t>The type of a variable is known at compile-time.</a:t>
            </a:r>
            <a:endParaRPr sz="1800"/>
          </a:p>
          <a:p>
            <a:pPr indent="0" lvl="0" marL="0" rtl="0" algn="l">
              <a:spcBef>
                <a:spcPts val="0"/>
              </a:spcBef>
              <a:spcAft>
                <a:spcPts val="0"/>
              </a:spcAft>
              <a:buNone/>
            </a:pPr>
            <a:r>
              <a:t/>
            </a:r>
            <a:endParaRPr/>
          </a:p>
        </p:txBody>
      </p:sp>
      <p:sp>
        <p:nvSpPr>
          <p:cNvPr id="434" name="Google Shape;434;p53"/>
          <p:cNvSpPr txBox="1"/>
          <p:nvPr>
            <p:ph idx="4" type="body"/>
          </p:nvPr>
        </p:nvSpPr>
        <p:spPr>
          <a:xfrm>
            <a:off x="7032275" y="3705125"/>
            <a:ext cx="39819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TypeScript is a superset of JavaScript.</a:t>
            </a:r>
            <a:endParaRPr sz="1800"/>
          </a:p>
          <a:p>
            <a:pPr indent="-342900" lvl="0" marL="457200" rtl="0" algn="l">
              <a:spcBef>
                <a:spcPts val="0"/>
              </a:spcBef>
              <a:spcAft>
                <a:spcPts val="0"/>
              </a:spcAft>
              <a:buSzPts val="1800"/>
              <a:buChar char="●"/>
            </a:pPr>
            <a:r>
              <a:rPr lang="en" sz="1800"/>
              <a:t>Adds static typing to the language.</a:t>
            </a:r>
            <a:endParaRPr sz="1800"/>
          </a:p>
          <a:p>
            <a:pPr indent="-342900" lvl="0" marL="457200" rtl="0" algn="l">
              <a:spcBef>
                <a:spcPts val="0"/>
              </a:spcBef>
              <a:spcAft>
                <a:spcPts val="0"/>
              </a:spcAft>
              <a:buSzPts val="1800"/>
              <a:buChar char="●"/>
            </a:pPr>
            <a:r>
              <a:rPr lang="en" sz="1800"/>
              <a:t>Allows dynamic typing when necessary</a:t>
            </a:r>
            <a:endParaRPr sz="1800"/>
          </a:p>
          <a:p>
            <a:pPr indent="-342900" lvl="0" marL="457200" rtl="0" algn="l">
              <a:spcBef>
                <a:spcPts val="0"/>
              </a:spcBef>
              <a:spcAft>
                <a:spcPts val="0"/>
              </a:spcAft>
              <a:buSzPts val="1800"/>
              <a:buChar char="●"/>
            </a:pPr>
            <a:r>
              <a:rPr lang="en" sz="1800"/>
              <a:t>Powerful type inference system, allowing the compiler to deduce types based on context.</a:t>
            </a:r>
            <a:endParaRPr sz="1800"/>
          </a:p>
          <a:p>
            <a:pPr indent="0" lvl="0" marL="0" rtl="0" algn="l">
              <a:spcBef>
                <a:spcPts val="0"/>
              </a:spcBef>
              <a:spcAft>
                <a:spcPts val="0"/>
              </a:spcAft>
              <a:buNone/>
            </a:pPr>
            <a:r>
              <a:t/>
            </a:r>
            <a:endParaRPr/>
          </a:p>
        </p:txBody>
      </p:sp>
      <p:pic>
        <p:nvPicPr>
          <p:cNvPr id="435" name="Google Shape;435;p53"/>
          <p:cNvPicPr preferRelativeResize="0"/>
          <p:nvPr/>
        </p:nvPicPr>
        <p:blipFill>
          <a:blip r:embed="rId3">
            <a:alphaModFix/>
          </a:blip>
          <a:stretch>
            <a:fillRect/>
          </a:stretch>
        </p:blipFill>
        <p:spPr>
          <a:xfrm>
            <a:off x="6056400" y="2060350"/>
            <a:ext cx="5933649" cy="1199538"/>
          </a:xfrm>
          <a:prstGeom prst="rect">
            <a:avLst/>
          </a:prstGeom>
          <a:noFill/>
          <a:ln>
            <a:noFill/>
          </a:ln>
        </p:spPr>
      </p:pic>
      <p:pic>
        <p:nvPicPr>
          <p:cNvPr id="436" name="Google Shape;436;p53"/>
          <p:cNvPicPr preferRelativeResize="0"/>
          <p:nvPr/>
        </p:nvPicPr>
        <p:blipFill>
          <a:blip r:embed="rId4">
            <a:alphaModFix/>
          </a:blip>
          <a:stretch>
            <a:fillRect/>
          </a:stretch>
        </p:blipFill>
        <p:spPr>
          <a:xfrm>
            <a:off x="300850" y="2060350"/>
            <a:ext cx="5226724" cy="12264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Typescript Advanced Features</a:t>
            </a:r>
            <a:endParaRPr/>
          </a:p>
        </p:txBody>
      </p:sp>
      <p:sp>
        <p:nvSpPr>
          <p:cNvPr id="442" name="Google Shape;442;p54"/>
          <p:cNvSpPr txBox="1"/>
          <p:nvPr>
            <p:ph idx="1" type="body"/>
          </p:nvPr>
        </p:nvSpPr>
        <p:spPr>
          <a:xfrm>
            <a:off x="790025" y="2228749"/>
            <a:ext cx="69207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Union and intersection types</a:t>
            </a:r>
            <a:endParaRPr sz="1800"/>
          </a:p>
          <a:p>
            <a:pPr indent="-342900" lvl="0" marL="457200" rtl="0" algn="l">
              <a:spcBef>
                <a:spcPts val="0"/>
              </a:spcBef>
              <a:spcAft>
                <a:spcPts val="0"/>
              </a:spcAft>
              <a:buSzPts val="1800"/>
              <a:buChar char="●"/>
            </a:pPr>
            <a:r>
              <a:rPr lang="en" sz="1800"/>
              <a:t>Keyof</a:t>
            </a:r>
            <a:endParaRPr sz="1800"/>
          </a:p>
          <a:p>
            <a:pPr indent="-342900" lvl="0" marL="457200" rtl="0" algn="l">
              <a:spcBef>
                <a:spcPts val="0"/>
              </a:spcBef>
              <a:spcAft>
                <a:spcPts val="0"/>
              </a:spcAft>
              <a:buSzPts val="1800"/>
              <a:buChar char="●"/>
            </a:pPr>
            <a:r>
              <a:rPr lang="en" sz="1800"/>
              <a:t>Typeof</a:t>
            </a:r>
            <a:endParaRPr sz="1800"/>
          </a:p>
          <a:p>
            <a:pPr indent="-342900" lvl="0" marL="457200" rtl="0" algn="l">
              <a:spcBef>
                <a:spcPts val="0"/>
              </a:spcBef>
              <a:spcAft>
                <a:spcPts val="0"/>
              </a:spcAft>
              <a:buSzPts val="1800"/>
              <a:buChar char="●"/>
            </a:pPr>
            <a:r>
              <a:rPr lang="en" sz="1800"/>
              <a:t>Conditional types</a:t>
            </a:r>
            <a:endParaRPr sz="1800"/>
          </a:p>
          <a:p>
            <a:pPr indent="-342900" lvl="0" marL="457200" rtl="0" algn="l">
              <a:spcBef>
                <a:spcPts val="0"/>
              </a:spcBef>
              <a:spcAft>
                <a:spcPts val="0"/>
              </a:spcAft>
              <a:buSzPts val="1800"/>
              <a:buChar char="●"/>
            </a:pPr>
            <a:r>
              <a:rPr lang="en" sz="1800"/>
              <a:t>Utility types</a:t>
            </a:r>
            <a:endParaRPr sz="1800"/>
          </a:p>
          <a:p>
            <a:pPr indent="-342900" lvl="0" marL="457200" rtl="0" algn="l">
              <a:spcBef>
                <a:spcPts val="0"/>
              </a:spcBef>
              <a:spcAft>
                <a:spcPts val="0"/>
              </a:spcAft>
              <a:buSzPts val="1800"/>
              <a:buChar char="●"/>
            </a:pPr>
            <a:r>
              <a:rPr lang="en" sz="1800"/>
              <a:t>Infer type</a:t>
            </a:r>
            <a:endParaRPr sz="1800"/>
          </a:p>
          <a:p>
            <a:pPr indent="-342900" lvl="0" marL="457200" rtl="0" algn="l">
              <a:spcBef>
                <a:spcPts val="0"/>
              </a:spcBef>
              <a:spcAft>
                <a:spcPts val="0"/>
              </a:spcAft>
              <a:buSzPts val="1800"/>
              <a:buChar char="●"/>
            </a:pPr>
            <a:r>
              <a:rPr lang="en" sz="1800"/>
              <a:t>Mapped types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Typescript Unions</a:t>
            </a:r>
            <a:endParaRPr/>
          </a:p>
        </p:txBody>
      </p:sp>
      <p:sp>
        <p:nvSpPr>
          <p:cNvPr id="448" name="Google Shape;448;p55"/>
          <p:cNvSpPr txBox="1"/>
          <p:nvPr>
            <p:ph idx="1" type="body"/>
          </p:nvPr>
        </p:nvSpPr>
        <p:spPr>
          <a:xfrm>
            <a:off x="790025" y="2228750"/>
            <a:ext cx="39672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A union type in TypeScript allows a variable to have multiple types.</a:t>
            </a:r>
            <a:endParaRPr sz="1800"/>
          </a:p>
          <a:p>
            <a:pPr indent="-342900" lvl="0" marL="457200" rtl="0" algn="l">
              <a:spcBef>
                <a:spcPts val="0"/>
              </a:spcBef>
              <a:spcAft>
                <a:spcPts val="0"/>
              </a:spcAft>
              <a:buSzPts val="1800"/>
              <a:buChar char="●"/>
            </a:pPr>
            <a:r>
              <a:rPr lang="en" sz="1800"/>
              <a:t>Still provides type safety during development.</a:t>
            </a:r>
            <a:endParaRPr sz="1800"/>
          </a:p>
          <a:p>
            <a:pPr indent="-342900" lvl="0" marL="457200" rtl="0" algn="l">
              <a:spcBef>
                <a:spcPts val="0"/>
              </a:spcBef>
              <a:spcAft>
                <a:spcPts val="0"/>
              </a:spcAft>
              <a:buSzPts val="1800"/>
              <a:buChar char="●"/>
            </a:pPr>
            <a:r>
              <a:rPr lang="en" sz="1800"/>
              <a:t>Offers a powerful way to handle scenarios where a variable can have multiple types.</a:t>
            </a:r>
            <a:endParaRPr sz="1800"/>
          </a:p>
          <a:p>
            <a:pPr indent="0" lvl="0" marL="457200" rtl="0" algn="l">
              <a:spcBef>
                <a:spcPts val="0"/>
              </a:spcBef>
              <a:spcAft>
                <a:spcPts val="0"/>
              </a:spcAft>
              <a:buNone/>
            </a:pPr>
            <a:r>
              <a:t/>
            </a:r>
            <a:endParaRPr sz="1800"/>
          </a:p>
        </p:txBody>
      </p:sp>
      <p:pic>
        <p:nvPicPr>
          <p:cNvPr id="449" name="Google Shape;449;p55"/>
          <p:cNvPicPr preferRelativeResize="0"/>
          <p:nvPr/>
        </p:nvPicPr>
        <p:blipFill>
          <a:blip r:embed="rId3">
            <a:alphaModFix/>
          </a:blip>
          <a:stretch>
            <a:fillRect/>
          </a:stretch>
        </p:blipFill>
        <p:spPr>
          <a:xfrm>
            <a:off x="5093325" y="2484087"/>
            <a:ext cx="7098676" cy="4297125"/>
          </a:xfrm>
          <a:prstGeom prst="rect">
            <a:avLst/>
          </a:prstGeom>
          <a:noFill/>
          <a:ln>
            <a:noFill/>
          </a:ln>
        </p:spPr>
      </p:pic>
      <p:pic>
        <p:nvPicPr>
          <p:cNvPr id="450" name="Google Shape;450;p55"/>
          <p:cNvPicPr preferRelativeResize="0"/>
          <p:nvPr/>
        </p:nvPicPr>
        <p:blipFill>
          <a:blip r:embed="rId4">
            <a:alphaModFix/>
          </a:blip>
          <a:stretch>
            <a:fillRect/>
          </a:stretch>
        </p:blipFill>
        <p:spPr>
          <a:xfrm>
            <a:off x="5225350" y="475025"/>
            <a:ext cx="6834626" cy="183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Type Narrowing</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456" name="Google Shape;456;p56"/>
          <p:cNvSpPr txBox="1"/>
          <p:nvPr>
            <p:ph idx="1" type="body"/>
          </p:nvPr>
        </p:nvSpPr>
        <p:spPr>
          <a:xfrm>
            <a:off x="790025" y="2228750"/>
            <a:ext cx="39672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Also known as “control flow analysis”.</a:t>
            </a:r>
            <a:endParaRPr sz="1800"/>
          </a:p>
          <a:p>
            <a:pPr indent="-342900" lvl="0" marL="457200" rtl="0" algn="l">
              <a:spcBef>
                <a:spcPts val="0"/>
              </a:spcBef>
              <a:spcAft>
                <a:spcPts val="0"/>
              </a:spcAft>
              <a:buSzPts val="1800"/>
              <a:buChar char="●"/>
            </a:pPr>
            <a:r>
              <a:rPr lang="en" sz="1800"/>
              <a:t>A</a:t>
            </a:r>
            <a:r>
              <a:rPr lang="en" sz="1800"/>
              <a:t>llows the compiler to narrow down the type of a variable based on certain conditions in the code.</a:t>
            </a:r>
            <a:endParaRPr sz="1800"/>
          </a:p>
          <a:p>
            <a:pPr indent="-342900" lvl="0" marL="457200" rtl="0" algn="l">
              <a:spcBef>
                <a:spcPts val="0"/>
              </a:spcBef>
              <a:spcAft>
                <a:spcPts val="0"/>
              </a:spcAft>
              <a:buSzPts val="1800"/>
              <a:buChar char="●"/>
            </a:pPr>
            <a:r>
              <a:rPr lang="en" sz="1800"/>
              <a:t>It's a mechanism that improves the accuracy of the type system by leveraging information from control flow statements.</a:t>
            </a:r>
            <a:endParaRPr sz="1800"/>
          </a:p>
          <a:p>
            <a:pPr indent="0" lvl="0" marL="457200" rtl="0" algn="l">
              <a:spcBef>
                <a:spcPts val="0"/>
              </a:spcBef>
              <a:spcAft>
                <a:spcPts val="0"/>
              </a:spcAft>
              <a:buNone/>
            </a:pPr>
            <a:r>
              <a:t/>
            </a:r>
            <a:endParaRPr sz="1800"/>
          </a:p>
        </p:txBody>
      </p:sp>
      <p:pic>
        <p:nvPicPr>
          <p:cNvPr id="457" name="Google Shape;457;p56"/>
          <p:cNvPicPr preferRelativeResize="0"/>
          <p:nvPr/>
        </p:nvPicPr>
        <p:blipFill>
          <a:blip r:embed="rId3">
            <a:alphaModFix/>
          </a:blip>
          <a:stretch>
            <a:fillRect/>
          </a:stretch>
        </p:blipFill>
        <p:spPr>
          <a:xfrm>
            <a:off x="4909625" y="1799588"/>
            <a:ext cx="7282374" cy="32588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8" name="Google Shape;328;p39"/>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Currently at </a:t>
            </a:r>
            <a:r>
              <a:rPr lang="en" u="sng">
                <a:solidFill>
                  <a:schemeClr val="hlink"/>
                </a:solidFill>
                <a:hlinkClick r:id="rId3"/>
              </a:rPr>
              <a:t>Workable</a:t>
            </a:r>
            <a:r>
              <a:rPr lang="en"/>
              <a:t> with the amazing evaluation-selection team</a:t>
            </a:r>
            <a:endParaRPr/>
          </a:p>
          <a:p>
            <a:pPr indent="-342900" lvl="0" marL="457200" rtl="0" algn="l">
              <a:spcBef>
                <a:spcPts val="0"/>
              </a:spcBef>
              <a:spcAft>
                <a:spcPts val="0"/>
              </a:spcAft>
              <a:buSzPts val="1800"/>
              <a:buChar char="●"/>
            </a:pPr>
            <a:r>
              <a:rPr lang="en"/>
              <a:t>Worked with Spring, Grails, Node.js, Rails</a:t>
            </a:r>
            <a:endParaRPr/>
          </a:p>
          <a:p>
            <a:pPr indent="-342900" lvl="0" marL="457200" rtl="0" algn="l">
              <a:spcBef>
                <a:spcPts val="0"/>
              </a:spcBef>
              <a:spcAft>
                <a:spcPts val="0"/>
              </a:spcAft>
              <a:buSzPts val="1800"/>
              <a:buChar char="●"/>
            </a:pPr>
            <a:r>
              <a:rPr lang="en"/>
              <a:t>Has used Java, Javascript, Typescript, Ruby, Groovy</a:t>
            </a:r>
            <a:endParaRPr/>
          </a:p>
          <a:p>
            <a:pPr indent="-342900" lvl="0" marL="457200" rtl="0" algn="l">
              <a:spcBef>
                <a:spcPts val="0"/>
              </a:spcBef>
              <a:spcAft>
                <a:spcPts val="0"/>
              </a:spcAft>
              <a:buSzPts val="1800"/>
              <a:buChar char="●"/>
            </a:pPr>
            <a:r>
              <a:rPr lang="en" u="sng">
                <a:solidFill>
                  <a:schemeClr val="hlink"/>
                </a:solidFill>
                <a:hlinkClick r:id="rId4"/>
              </a:rPr>
              <a:t>Fun with dead languages</a:t>
            </a:r>
            <a:r>
              <a:rPr lang="en"/>
              <a:t> - Damian Conway</a:t>
            </a:r>
            <a:endParaRPr/>
          </a:p>
          <a:p>
            <a:pPr indent="-342900" lvl="0" marL="457200" rtl="0" algn="l">
              <a:spcBef>
                <a:spcPts val="0"/>
              </a:spcBef>
              <a:spcAft>
                <a:spcPts val="0"/>
              </a:spcAft>
              <a:buSzPts val="1800"/>
              <a:buChar char="●"/>
            </a:pPr>
            <a:r>
              <a:rPr lang="en"/>
              <a:t>“</a:t>
            </a:r>
            <a:r>
              <a:rPr lang="en"/>
              <a:t>Languages</a:t>
            </a:r>
            <a:r>
              <a:rPr lang="en"/>
              <a:t> shape the way we think”</a:t>
            </a:r>
            <a:endParaRPr/>
          </a:p>
          <a:p>
            <a:pPr indent="0" lvl="0" marL="0" rtl="0" algn="l">
              <a:spcBef>
                <a:spcPts val="0"/>
              </a:spcBef>
              <a:spcAft>
                <a:spcPts val="0"/>
              </a:spcAft>
              <a:buClr>
                <a:schemeClr val="dk2"/>
              </a:buClr>
              <a:buSzPts val="1100"/>
              <a:buFont typeface="Arial"/>
              <a:buNone/>
            </a:pPr>
            <a:r>
              <a:t/>
            </a:r>
            <a:endParaRPr/>
          </a:p>
        </p:txBody>
      </p:sp>
      <p:pic>
        <p:nvPicPr>
          <p:cNvPr id="329" name="Google Shape;329;p39"/>
          <p:cNvPicPr preferRelativeResize="0"/>
          <p:nvPr/>
        </p:nvPicPr>
        <p:blipFill>
          <a:blip r:embed="rId5">
            <a:alphaModFix/>
          </a:blip>
          <a:stretch>
            <a:fillRect/>
          </a:stretch>
        </p:blipFill>
        <p:spPr>
          <a:xfrm>
            <a:off x="8448675" y="853275"/>
            <a:ext cx="3743325" cy="5690398"/>
          </a:xfrm>
          <a:prstGeom prst="rect">
            <a:avLst/>
          </a:prstGeom>
          <a:noFill/>
          <a:ln>
            <a:noFill/>
          </a:ln>
        </p:spPr>
      </p:pic>
      <p:pic>
        <p:nvPicPr>
          <p:cNvPr id="330" name="Google Shape;330;p39"/>
          <p:cNvPicPr preferRelativeResize="0"/>
          <p:nvPr/>
        </p:nvPicPr>
        <p:blipFill>
          <a:blip r:embed="rId6">
            <a:alphaModFix/>
          </a:blip>
          <a:stretch>
            <a:fillRect/>
          </a:stretch>
        </p:blipFill>
        <p:spPr>
          <a:xfrm>
            <a:off x="9017900" y="2272525"/>
            <a:ext cx="1514952" cy="946826"/>
          </a:xfrm>
          <a:prstGeom prst="rect">
            <a:avLst/>
          </a:prstGeom>
          <a:noFill/>
          <a:ln>
            <a:noFill/>
          </a:ln>
        </p:spPr>
      </p:pic>
      <p:pic>
        <p:nvPicPr>
          <p:cNvPr id="331" name="Google Shape;331;p39"/>
          <p:cNvPicPr preferRelativeResize="0"/>
          <p:nvPr/>
        </p:nvPicPr>
        <p:blipFill>
          <a:blip r:embed="rId7">
            <a:alphaModFix/>
          </a:blip>
          <a:stretch>
            <a:fillRect/>
          </a:stretch>
        </p:blipFill>
        <p:spPr>
          <a:xfrm>
            <a:off x="10939375" y="4372225"/>
            <a:ext cx="862950" cy="862950"/>
          </a:xfrm>
          <a:prstGeom prst="rect">
            <a:avLst/>
          </a:prstGeom>
          <a:noFill/>
          <a:ln>
            <a:noFill/>
          </a:ln>
        </p:spPr>
      </p:pic>
      <p:pic>
        <p:nvPicPr>
          <p:cNvPr id="332" name="Google Shape;332;p39"/>
          <p:cNvPicPr preferRelativeResize="0"/>
          <p:nvPr/>
        </p:nvPicPr>
        <p:blipFill>
          <a:blip r:embed="rId8">
            <a:alphaModFix/>
          </a:blip>
          <a:stretch>
            <a:fillRect/>
          </a:stretch>
        </p:blipFill>
        <p:spPr>
          <a:xfrm>
            <a:off x="9482350" y="3378000"/>
            <a:ext cx="1312376" cy="994224"/>
          </a:xfrm>
          <a:prstGeom prst="rect">
            <a:avLst/>
          </a:prstGeom>
          <a:noFill/>
          <a:ln>
            <a:noFill/>
          </a:ln>
        </p:spPr>
      </p:pic>
      <p:pic>
        <p:nvPicPr>
          <p:cNvPr id="333" name="Google Shape;333;p39"/>
          <p:cNvPicPr preferRelativeResize="0"/>
          <p:nvPr/>
        </p:nvPicPr>
        <p:blipFill>
          <a:blip r:embed="rId9">
            <a:alphaModFix/>
          </a:blip>
          <a:stretch>
            <a:fillRect/>
          </a:stretch>
        </p:blipFill>
        <p:spPr>
          <a:xfrm>
            <a:off x="9868725" y="4996853"/>
            <a:ext cx="862950" cy="8629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Popular Framework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3" name="Google Shape;463;p57"/>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Express</a:t>
            </a:r>
            <a:endParaRPr/>
          </a:p>
          <a:p>
            <a:pPr indent="-342900" lvl="0" marL="457200" rtl="0" algn="l">
              <a:spcBef>
                <a:spcPts val="0"/>
              </a:spcBef>
              <a:spcAft>
                <a:spcPts val="0"/>
              </a:spcAft>
              <a:buSzPts val="1800"/>
              <a:buChar char="●"/>
            </a:pPr>
            <a:r>
              <a:rPr lang="en"/>
              <a:t>Koa</a:t>
            </a:r>
            <a:endParaRPr/>
          </a:p>
          <a:p>
            <a:pPr indent="-342900" lvl="0" marL="457200" rtl="0" algn="l">
              <a:spcBef>
                <a:spcPts val="0"/>
              </a:spcBef>
              <a:spcAft>
                <a:spcPts val="0"/>
              </a:spcAft>
              <a:buSzPts val="1800"/>
              <a:buChar char="●"/>
            </a:pPr>
            <a:r>
              <a:rPr lang="en"/>
              <a:t>Nest.js</a:t>
            </a:r>
            <a:endParaRPr/>
          </a:p>
          <a:p>
            <a:pPr indent="-342900" lvl="0" marL="457200" rtl="0" algn="l">
              <a:spcBef>
                <a:spcPts val="0"/>
              </a:spcBef>
              <a:spcAft>
                <a:spcPts val="0"/>
              </a:spcAft>
              <a:buSzPts val="1800"/>
              <a:buChar char="●"/>
            </a:pPr>
            <a:r>
              <a:rPr lang="en"/>
              <a:t>Sail.js, Hapi.js, Meteor.js….</a:t>
            </a:r>
            <a:endParaRPr/>
          </a:p>
          <a:p>
            <a:pPr indent="-342900" lvl="0" marL="457200" rtl="0" algn="l">
              <a:spcBef>
                <a:spcPts val="0"/>
              </a:spcBef>
              <a:spcAft>
                <a:spcPts val="0"/>
              </a:spcAft>
              <a:buSzPts val="1800"/>
              <a:buChar char="●"/>
            </a:pPr>
            <a:r>
              <a:rPr lang="en"/>
              <a:t>Vert.x:  JVM </a:t>
            </a:r>
            <a:r>
              <a:rPr lang="en"/>
              <a:t>framework</a:t>
            </a:r>
            <a:r>
              <a:rPr lang="en"/>
              <a:t> inspired(?) by Node</a:t>
            </a:r>
            <a:endParaRPr/>
          </a:p>
          <a:p>
            <a:pPr indent="0" lvl="0" marL="0" rtl="0" algn="l">
              <a:spcBef>
                <a:spcPts val="0"/>
              </a:spcBef>
              <a:spcAft>
                <a:spcPts val="0"/>
              </a:spcAft>
              <a:buClr>
                <a:schemeClr val="dk2"/>
              </a:buClr>
              <a:buSzPts val="1100"/>
              <a:buFont typeface="Arial"/>
              <a:buNone/>
            </a:pPr>
            <a:r>
              <a:t/>
            </a:r>
            <a:endParaRPr/>
          </a:p>
        </p:txBody>
      </p:sp>
      <p:pic>
        <p:nvPicPr>
          <p:cNvPr id="464" name="Google Shape;464;p57"/>
          <p:cNvPicPr preferRelativeResize="0"/>
          <p:nvPr/>
        </p:nvPicPr>
        <p:blipFill>
          <a:blip r:embed="rId3">
            <a:alphaModFix/>
          </a:blip>
          <a:stretch>
            <a:fillRect/>
          </a:stretch>
        </p:blipFill>
        <p:spPr>
          <a:xfrm>
            <a:off x="10065325" y="3616475"/>
            <a:ext cx="1712727" cy="749325"/>
          </a:xfrm>
          <a:prstGeom prst="rect">
            <a:avLst/>
          </a:prstGeom>
          <a:noFill/>
          <a:ln>
            <a:noFill/>
          </a:ln>
        </p:spPr>
      </p:pic>
      <p:pic>
        <p:nvPicPr>
          <p:cNvPr id="465" name="Google Shape;465;p57"/>
          <p:cNvPicPr preferRelativeResize="0"/>
          <p:nvPr/>
        </p:nvPicPr>
        <p:blipFill>
          <a:blip r:embed="rId4">
            <a:alphaModFix/>
          </a:blip>
          <a:stretch>
            <a:fillRect/>
          </a:stretch>
        </p:blipFill>
        <p:spPr>
          <a:xfrm>
            <a:off x="10039550" y="2191750"/>
            <a:ext cx="1764275" cy="1079024"/>
          </a:xfrm>
          <a:prstGeom prst="rect">
            <a:avLst/>
          </a:prstGeom>
          <a:noFill/>
          <a:ln>
            <a:noFill/>
          </a:ln>
        </p:spPr>
      </p:pic>
      <p:pic>
        <p:nvPicPr>
          <p:cNvPr id="466" name="Google Shape;466;p57"/>
          <p:cNvPicPr preferRelativeResize="0"/>
          <p:nvPr/>
        </p:nvPicPr>
        <p:blipFill>
          <a:blip r:embed="rId5">
            <a:alphaModFix/>
          </a:blip>
          <a:stretch>
            <a:fillRect/>
          </a:stretch>
        </p:blipFill>
        <p:spPr>
          <a:xfrm>
            <a:off x="8326825" y="2855356"/>
            <a:ext cx="1712725" cy="1147278"/>
          </a:xfrm>
          <a:prstGeom prst="rect">
            <a:avLst/>
          </a:prstGeom>
          <a:noFill/>
          <a:ln>
            <a:noFill/>
          </a:ln>
        </p:spPr>
      </p:pic>
      <p:pic>
        <p:nvPicPr>
          <p:cNvPr id="467" name="Google Shape;467;p57"/>
          <p:cNvPicPr preferRelativeResize="0"/>
          <p:nvPr/>
        </p:nvPicPr>
        <p:blipFill>
          <a:blip r:embed="rId6">
            <a:alphaModFix/>
          </a:blip>
          <a:stretch>
            <a:fillRect/>
          </a:stretch>
        </p:blipFill>
        <p:spPr>
          <a:xfrm>
            <a:off x="9000150" y="4365800"/>
            <a:ext cx="743399" cy="74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Workable Teams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3" name="Google Shape;473;p58"/>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Currently 25 apps using Node</a:t>
            </a:r>
            <a:endParaRPr/>
          </a:p>
          <a:p>
            <a:pPr indent="-342900" lvl="0" marL="457200" rtl="0" algn="l">
              <a:spcBef>
                <a:spcPts val="0"/>
              </a:spcBef>
              <a:spcAft>
                <a:spcPts val="0"/>
              </a:spcAft>
              <a:buSzPts val="1800"/>
              <a:buChar char="●"/>
            </a:pPr>
            <a:r>
              <a:rPr lang="en"/>
              <a:t>The older version of Node used is 18.12 </a:t>
            </a:r>
            <a:endParaRPr/>
          </a:p>
          <a:p>
            <a:pPr indent="-342900" lvl="0" marL="457200" rtl="0" algn="l">
              <a:spcBef>
                <a:spcPts val="0"/>
              </a:spcBef>
              <a:spcAft>
                <a:spcPts val="0"/>
              </a:spcAft>
              <a:buSzPts val="1800"/>
              <a:buChar char="●"/>
            </a:pPr>
            <a:r>
              <a:rPr lang="en"/>
              <a:t>11 apps using </a:t>
            </a:r>
            <a:r>
              <a:rPr lang="en"/>
              <a:t>Typescript</a:t>
            </a:r>
            <a:endParaRPr/>
          </a:p>
          <a:p>
            <a:pPr indent="-342900" lvl="0" marL="457200" rtl="0" algn="l">
              <a:spcBef>
                <a:spcPts val="0"/>
              </a:spcBef>
              <a:spcAft>
                <a:spcPts val="0"/>
              </a:spcAft>
              <a:buSzPts val="1800"/>
              <a:buChar char="●"/>
            </a:pPr>
            <a:r>
              <a:rPr lang="en"/>
              <a:t>24 apps using Orka</a:t>
            </a:r>
            <a:endParaRPr/>
          </a:p>
          <a:p>
            <a:pPr indent="0" lvl="0" marL="0" rtl="0" algn="l">
              <a:spcBef>
                <a:spcPts val="0"/>
              </a:spcBef>
              <a:spcAft>
                <a:spcPts val="0"/>
              </a:spcAft>
              <a:buClr>
                <a:schemeClr val="dk2"/>
              </a:buClr>
              <a:buSzPts val="1100"/>
              <a:buFont typeface="Arial"/>
              <a:buNone/>
            </a:pPr>
            <a:r>
              <a:t/>
            </a:r>
            <a:endParaRPr/>
          </a:p>
        </p:txBody>
      </p:sp>
      <p:pic>
        <p:nvPicPr>
          <p:cNvPr id="474" name="Google Shape;474;p58"/>
          <p:cNvPicPr preferRelativeResize="0"/>
          <p:nvPr/>
        </p:nvPicPr>
        <p:blipFill>
          <a:blip r:embed="rId3">
            <a:alphaModFix/>
          </a:blip>
          <a:stretch>
            <a:fillRect/>
          </a:stretch>
        </p:blipFill>
        <p:spPr>
          <a:xfrm>
            <a:off x="8448675" y="853275"/>
            <a:ext cx="3743325" cy="56903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Orka Framework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0" name="Google Shape;480;p59"/>
          <p:cNvSpPr txBox="1"/>
          <p:nvPr>
            <p:ph idx="1" type="subTitle"/>
          </p:nvPr>
        </p:nvSpPr>
        <p:spPr>
          <a:xfrm>
            <a:off x="790025" y="1779901"/>
            <a:ext cx="5056800" cy="23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1" name="Google Shape;481;p59"/>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Battle tested node.js framework</a:t>
            </a:r>
            <a:endParaRPr/>
          </a:p>
          <a:p>
            <a:pPr indent="-342900" lvl="0" marL="457200" rtl="0" algn="l">
              <a:spcBef>
                <a:spcPts val="0"/>
              </a:spcBef>
              <a:spcAft>
                <a:spcPts val="0"/>
              </a:spcAft>
              <a:buSzPts val="1800"/>
              <a:buChar char="●"/>
            </a:pPr>
            <a:r>
              <a:rPr lang="en"/>
              <a:t>Most workable node.js services are using orka</a:t>
            </a:r>
            <a:endParaRPr/>
          </a:p>
          <a:p>
            <a:pPr indent="-342900" lvl="0" marL="457200" rtl="0" algn="l">
              <a:spcBef>
                <a:spcPts val="0"/>
              </a:spcBef>
              <a:spcAft>
                <a:spcPts val="0"/>
              </a:spcAft>
              <a:buSzPts val="1800"/>
              <a:buChar char="●"/>
            </a:pPr>
            <a:r>
              <a:rPr lang="en"/>
              <a:t>Unopinionated framework based on koa</a:t>
            </a:r>
            <a:endParaRPr/>
          </a:p>
          <a:p>
            <a:pPr indent="-342900" lvl="0" marL="457200" rtl="0" algn="l">
              <a:spcBef>
                <a:spcPts val="0"/>
              </a:spcBef>
              <a:spcAft>
                <a:spcPts val="0"/>
              </a:spcAft>
              <a:buSzPts val="1800"/>
              <a:buChar char="●"/>
            </a:pPr>
            <a:r>
              <a:rPr lang="en"/>
              <a:t>https://github.com/Workable/orka</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pic>
        <p:nvPicPr>
          <p:cNvPr id="482" name="Google Shape;482;p59"/>
          <p:cNvPicPr preferRelativeResize="0"/>
          <p:nvPr/>
        </p:nvPicPr>
        <p:blipFill rotWithShape="1">
          <a:blip r:embed="rId3">
            <a:alphaModFix/>
          </a:blip>
          <a:srcRect b="0" l="0" r="46175" t="0"/>
          <a:stretch/>
        </p:blipFill>
        <p:spPr>
          <a:xfrm>
            <a:off x="6507025" y="1458325"/>
            <a:ext cx="5195698" cy="418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Orka Framework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8" name="Google Shape;488;p60"/>
          <p:cNvSpPr txBox="1"/>
          <p:nvPr>
            <p:ph idx="1" type="subTitle"/>
          </p:nvPr>
        </p:nvSpPr>
        <p:spPr>
          <a:xfrm>
            <a:off x="790025" y="1779901"/>
            <a:ext cx="5056800" cy="23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9" name="Google Shape;489;p60"/>
          <p:cNvSpPr txBox="1"/>
          <p:nvPr>
            <p:ph idx="2" type="body"/>
          </p:nvPr>
        </p:nvSpPr>
        <p:spPr>
          <a:xfrm>
            <a:off x="790025" y="3183125"/>
            <a:ext cx="54522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U</a:t>
            </a:r>
            <a:r>
              <a:rPr lang="en"/>
              <a:t>ses diamorphosis to load configuration from files and environment variables.</a:t>
            </a:r>
            <a:endParaRPr/>
          </a:p>
          <a:p>
            <a:pPr indent="-342900" lvl="0" marL="457200" rtl="0" algn="l">
              <a:spcBef>
                <a:spcPts val="0"/>
              </a:spcBef>
              <a:spcAft>
                <a:spcPts val="0"/>
              </a:spcAft>
              <a:buSzPts val="1800"/>
              <a:buChar char="●"/>
            </a:pPr>
            <a:r>
              <a:rPr lang="en" u="sng">
                <a:solidFill>
                  <a:schemeClr val="hlink"/>
                </a:solidFill>
                <a:hlinkClick r:id="rId3"/>
              </a:rPr>
              <a:t>https://github.com/Workable/diamorphosis</a:t>
            </a:r>
            <a:r>
              <a:rPr lang="en"/>
              <a:t>.</a:t>
            </a:r>
            <a:endParaRPr/>
          </a:p>
          <a:p>
            <a:pPr indent="-342900" lvl="0" marL="457200" rtl="0" algn="l">
              <a:spcBef>
                <a:spcPts val="0"/>
              </a:spcBef>
              <a:spcAft>
                <a:spcPts val="0"/>
              </a:spcAft>
              <a:buSzPts val="1800"/>
              <a:buChar char="●"/>
            </a:pPr>
            <a:r>
              <a:rPr lang="en"/>
              <a:t>It integrates with many databases, brokers and services with little configuration overhead.</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pic>
        <p:nvPicPr>
          <p:cNvPr id="490" name="Google Shape;490;p60"/>
          <p:cNvPicPr preferRelativeResize="0"/>
          <p:nvPr/>
        </p:nvPicPr>
        <p:blipFill>
          <a:blip r:embed="rId4">
            <a:alphaModFix/>
          </a:blip>
          <a:stretch>
            <a:fillRect/>
          </a:stretch>
        </p:blipFill>
        <p:spPr>
          <a:xfrm>
            <a:off x="6800625" y="155900"/>
            <a:ext cx="6091674" cy="3126077"/>
          </a:xfrm>
          <a:prstGeom prst="rect">
            <a:avLst/>
          </a:prstGeom>
          <a:noFill/>
          <a:ln>
            <a:noFill/>
          </a:ln>
        </p:spPr>
      </p:pic>
      <p:pic>
        <p:nvPicPr>
          <p:cNvPr id="491" name="Google Shape;491;p60"/>
          <p:cNvPicPr preferRelativeResize="0"/>
          <p:nvPr/>
        </p:nvPicPr>
        <p:blipFill>
          <a:blip r:embed="rId5">
            <a:alphaModFix/>
          </a:blip>
          <a:stretch>
            <a:fillRect/>
          </a:stretch>
        </p:blipFill>
        <p:spPr>
          <a:xfrm>
            <a:off x="6800625" y="3281974"/>
            <a:ext cx="4850749" cy="1600250"/>
          </a:xfrm>
          <a:prstGeom prst="rect">
            <a:avLst/>
          </a:prstGeom>
          <a:noFill/>
          <a:ln>
            <a:noFill/>
          </a:ln>
        </p:spPr>
      </p:pic>
      <p:pic>
        <p:nvPicPr>
          <p:cNvPr id="492" name="Google Shape;492;p60"/>
          <p:cNvPicPr preferRelativeResize="0"/>
          <p:nvPr/>
        </p:nvPicPr>
        <p:blipFill>
          <a:blip r:embed="rId6">
            <a:alphaModFix/>
          </a:blip>
          <a:stretch>
            <a:fillRect/>
          </a:stretch>
        </p:blipFill>
        <p:spPr>
          <a:xfrm>
            <a:off x="6800625" y="4882225"/>
            <a:ext cx="3582975" cy="1791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ph type="title"/>
          </p:nvPr>
        </p:nvSpPr>
        <p:spPr>
          <a:xfrm>
            <a:off x="1627800" y="3127375"/>
            <a:ext cx="8934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lt1"/>
                </a:solidFill>
              </a:rPr>
              <a:t>But as all engineers</a:t>
            </a:r>
            <a:endParaRPr>
              <a:solidFill>
                <a:schemeClr val="lt1"/>
              </a:solidFill>
            </a:endParaRPr>
          </a:p>
          <a:p>
            <a:pPr indent="0" lvl="0" marL="0" rtl="0" algn="ctr">
              <a:spcBef>
                <a:spcPts val="0"/>
              </a:spcBef>
              <a:spcAft>
                <a:spcPts val="0"/>
              </a:spcAft>
              <a:buNone/>
            </a:pPr>
            <a:r>
              <a:t/>
            </a:r>
            <a:endParaRPr/>
          </a:p>
        </p:txBody>
      </p:sp>
      <p:sp>
        <p:nvSpPr>
          <p:cNvPr id="498" name="Google Shape;498;p61"/>
          <p:cNvSpPr txBox="1"/>
          <p:nvPr>
            <p:ph idx="2" type="title"/>
          </p:nvPr>
        </p:nvSpPr>
        <p:spPr>
          <a:xfrm>
            <a:off x="1627800" y="3659375"/>
            <a:ext cx="8934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
            </a:r>
            <a:r>
              <a:rPr lang="en"/>
              <a:t>e have strong opinions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Keiko Framework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4" name="Google Shape;504;p62"/>
          <p:cNvSpPr txBox="1"/>
          <p:nvPr>
            <p:ph idx="1" type="subTitle"/>
          </p:nvPr>
        </p:nvSpPr>
        <p:spPr>
          <a:xfrm>
            <a:off x="790025" y="1779901"/>
            <a:ext cx="5056800" cy="23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Introducing</a:t>
            </a:r>
            <a:endParaRPr/>
          </a:p>
        </p:txBody>
      </p:sp>
      <p:sp>
        <p:nvSpPr>
          <p:cNvPr id="505" name="Google Shape;505;p62"/>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Framework built on top of Orka</a:t>
            </a:r>
            <a:endParaRPr/>
          </a:p>
          <a:p>
            <a:pPr indent="-342900" lvl="0" marL="457200" rtl="0" algn="l">
              <a:spcBef>
                <a:spcPts val="0"/>
              </a:spcBef>
              <a:spcAft>
                <a:spcPts val="0"/>
              </a:spcAft>
              <a:buSzPts val="1800"/>
              <a:buChar char="●"/>
            </a:pPr>
            <a:r>
              <a:rPr lang="en"/>
              <a:t>The Keiko name is taken from the famous </a:t>
            </a:r>
            <a:r>
              <a:rPr lang="en" u="sng">
                <a:solidFill>
                  <a:schemeClr val="hlink"/>
                </a:solidFill>
                <a:hlinkClick r:id="rId3"/>
              </a:rPr>
              <a:t>orka</a:t>
            </a:r>
            <a:endParaRPr/>
          </a:p>
          <a:p>
            <a:pPr indent="-342900" lvl="1" marL="914400" rtl="0" algn="l">
              <a:spcBef>
                <a:spcPts val="0"/>
              </a:spcBef>
              <a:spcAft>
                <a:spcPts val="0"/>
              </a:spcAft>
              <a:buSzPts val="1800"/>
              <a:buChar char="○"/>
            </a:pPr>
            <a:r>
              <a:rPr lang="en"/>
              <a:t>It is also the star of the </a:t>
            </a:r>
            <a:r>
              <a:rPr lang="en" u="sng">
                <a:solidFill>
                  <a:schemeClr val="hlink"/>
                </a:solidFill>
                <a:hlinkClick r:id="rId4"/>
              </a:rPr>
              <a:t>Free Willy</a:t>
            </a:r>
            <a:r>
              <a:rPr lang="en"/>
              <a:t> movie</a:t>
            </a:r>
            <a:r>
              <a:rPr lang="en"/>
              <a:t>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pic>
        <p:nvPicPr>
          <p:cNvPr id="506" name="Google Shape;506;p62"/>
          <p:cNvPicPr preferRelativeResize="0"/>
          <p:nvPr/>
        </p:nvPicPr>
        <p:blipFill rotWithShape="1">
          <a:blip r:embed="rId5">
            <a:alphaModFix/>
          </a:blip>
          <a:srcRect b="0" l="19199" r="15274" t="0"/>
          <a:stretch/>
        </p:blipFill>
        <p:spPr>
          <a:xfrm>
            <a:off x="7910600" y="1456000"/>
            <a:ext cx="4062326" cy="413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Keiko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2" name="Google Shape;512;p63"/>
          <p:cNvSpPr txBox="1"/>
          <p:nvPr>
            <p:ph idx="1" type="subTitle"/>
          </p:nvPr>
        </p:nvSpPr>
        <p:spPr>
          <a:xfrm>
            <a:off x="790025" y="1779901"/>
            <a:ext cx="5056800" cy="23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overview of the</a:t>
            </a:r>
            <a:endParaRPr/>
          </a:p>
        </p:txBody>
      </p:sp>
      <p:sp>
        <p:nvSpPr>
          <p:cNvPr id="513" name="Google Shape;513;p63"/>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Single source of truth static types and runtime validation</a:t>
            </a:r>
            <a:endParaRPr/>
          </a:p>
          <a:p>
            <a:pPr indent="-342900" lvl="0" marL="457200" rtl="0" algn="l">
              <a:spcBef>
                <a:spcPts val="0"/>
              </a:spcBef>
              <a:spcAft>
                <a:spcPts val="0"/>
              </a:spcAft>
              <a:buSzPts val="1800"/>
              <a:buChar char="●"/>
            </a:pPr>
            <a:r>
              <a:rPr lang="en"/>
              <a:t>Type safe routes definition</a:t>
            </a:r>
            <a:endParaRPr/>
          </a:p>
          <a:p>
            <a:pPr indent="-342900" lvl="0" marL="457200" rtl="0" algn="l">
              <a:spcBef>
                <a:spcPts val="0"/>
              </a:spcBef>
              <a:spcAft>
                <a:spcPts val="0"/>
              </a:spcAft>
              <a:buSzPts val="1800"/>
              <a:buChar char="●"/>
            </a:pPr>
            <a:r>
              <a:rPr lang="en"/>
              <a:t>Autogenerated OpenAPI swagger from the routes definitions</a:t>
            </a:r>
            <a:endParaRPr/>
          </a:p>
          <a:p>
            <a:pPr indent="-342900" lvl="0" marL="457200" rtl="0" algn="l">
              <a:spcBef>
                <a:spcPts val="0"/>
              </a:spcBef>
              <a:spcAft>
                <a:spcPts val="0"/>
              </a:spcAft>
              <a:buSzPts val="1800"/>
              <a:buChar char="●"/>
            </a:pPr>
            <a:r>
              <a:rPr lang="en"/>
              <a:t>Dependency Injection</a:t>
            </a:r>
            <a:endParaRPr/>
          </a:p>
          <a:p>
            <a:pPr indent="-342900" lvl="0" marL="457200" rtl="0" algn="l">
              <a:spcBef>
                <a:spcPts val="0"/>
              </a:spcBef>
              <a:spcAft>
                <a:spcPts val="0"/>
              </a:spcAft>
              <a:buSzPts val="1800"/>
              <a:buChar char="●"/>
            </a:pPr>
            <a:r>
              <a:rPr lang="en"/>
              <a:t>Configuration management through DI</a:t>
            </a:r>
            <a:endParaRPr/>
          </a:p>
          <a:p>
            <a:pPr indent="-342900" lvl="0" marL="457200" rtl="0" algn="l">
              <a:spcBef>
                <a:spcPts val="0"/>
              </a:spcBef>
              <a:spcAft>
                <a:spcPts val="0"/>
              </a:spcAft>
              <a:buSzPts val="1800"/>
              <a:buChar char="●"/>
            </a:pPr>
            <a:r>
              <a:rPr lang="en"/>
              <a:t>Drizzle ORM integration</a:t>
            </a:r>
            <a:endParaRPr/>
          </a:p>
          <a:p>
            <a:pPr indent="-342900" lvl="0" marL="457200" rtl="0" algn="l">
              <a:spcBef>
                <a:spcPts val="0"/>
              </a:spcBef>
              <a:spcAft>
                <a:spcPts val="0"/>
              </a:spcAft>
              <a:buSzPts val="1800"/>
              <a:buChar char="●"/>
            </a:pPr>
            <a:r>
              <a:rPr lang="en"/>
              <a:t>Support for </a:t>
            </a:r>
            <a:r>
              <a:rPr lang="en" u="sng">
                <a:solidFill>
                  <a:schemeClr val="hlink"/>
                </a:solidFill>
                <a:hlinkClick r:id="rId3"/>
              </a:rPr>
              <a:t>Aggregate</a:t>
            </a:r>
            <a:r>
              <a:rPr lang="en"/>
              <a:t> and </a:t>
            </a:r>
            <a:r>
              <a:rPr lang="en" u="sng">
                <a:solidFill>
                  <a:schemeClr val="hlink"/>
                </a:solidFill>
                <a:hlinkClick r:id="rId4"/>
              </a:rPr>
              <a:t>Event Sourcing</a:t>
            </a:r>
            <a:r>
              <a:rPr lang="en"/>
              <a:t> </a:t>
            </a:r>
            <a:r>
              <a:rPr lang="en"/>
              <a:t>patterns</a:t>
            </a:r>
            <a:endParaRPr/>
          </a:p>
          <a:p>
            <a:pPr indent="-342900" lvl="0" marL="457200" rtl="0" algn="l">
              <a:spcBef>
                <a:spcPts val="0"/>
              </a:spcBef>
              <a:spcAft>
                <a:spcPts val="0"/>
              </a:spcAft>
              <a:buSzPts val="1800"/>
              <a:buChar char="●"/>
            </a:pPr>
            <a:r>
              <a:rPr lang="en"/>
              <a:t>DB Transaction management through decorators and async local storage</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pic>
        <p:nvPicPr>
          <p:cNvPr id="514" name="Google Shape;514;p63"/>
          <p:cNvPicPr preferRelativeResize="0"/>
          <p:nvPr/>
        </p:nvPicPr>
        <p:blipFill rotWithShape="1">
          <a:blip r:embed="rId5">
            <a:alphaModFix/>
          </a:blip>
          <a:srcRect b="0" l="19199" r="15274" t="0"/>
          <a:stretch/>
        </p:blipFill>
        <p:spPr>
          <a:xfrm>
            <a:off x="7910600" y="1456000"/>
            <a:ext cx="4062326" cy="4133050"/>
          </a:xfrm>
          <a:prstGeom prst="rect">
            <a:avLst/>
          </a:prstGeom>
          <a:noFill/>
          <a:ln>
            <a:noFill/>
          </a:ln>
        </p:spPr>
      </p:pic>
      <p:sp>
        <p:nvSpPr>
          <p:cNvPr id="515" name="Google Shape;515;p63"/>
          <p:cNvSpPr txBox="1"/>
          <p:nvPr/>
        </p:nvSpPr>
        <p:spPr>
          <a:xfrm>
            <a:off x="4998625" y="56506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https://microservices.io/patterns/data/event-sourcing.html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4"/>
          <p:cNvSpPr txBox="1"/>
          <p:nvPr>
            <p:ph type="title"/>
          </p:nvPr>
        </p:nvSpPr>
        <p:spPr>
          <a:xfrm>
            <a:off x="1627800" y="3127375"/>
            <a:ext cx="8934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lt1"/>
                </a:solidFill>
              </a:rPr>
              <a:t>Technical Deep Dive</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Zod</a:t>
            </a:r>
            <a:endParaRPr sz="3600"/>
          </a:p>
        </p:txBody>
      </p:sp>
      <p:sp>
        <p:nvSpPr>
          <p:cNvPr id="526" name="Google Shape;526;p65"/>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u="sng">
                <a:solidFill>
                  <a:schemeClr val="hlink"/>
                </a:solidFill>
                <a:hlinkClick r:id="rId3"/>
              </a:rPr>
              <a:t>Zod</a:t>
            </a:r>
            <a:r>
              <a:rPr lang="en" sz="1800"/>
              <a:t> is a TypeScript-first schema declaration and validation library.</a:t>
            </a:r>
            <a:endParaRPr sz="1800"/>
          </a:p>
          <a:p>
            <a:pPr indent="-342900" lvl="0" marL="457200" rtl="0" algn="l">
              <a:spcBef>
                <a:spcPts val="0"/>
              </a:spcBef>
              <a:spcAft>
                <a:spcPts val="0"/>
              </a:spcAft>
              <a:buClr>
                <a:srgbClr val="00B7CD"/>
              </a:buClr>
              <a:buSzPts val="1800"/>
              <a:buFont typeface="Proxima Nova"/>
              <a:buChar char="●"/>
            </a:pPr>
            <a:r>
              <a:rPr lang="en" sz="1800"/>
              <a:t>Keiko uses Zod definitions as single source of truth for both static and dynamic type checking.</a:t>
            </a:r>
            <a:endParaRPr sz="1800"/>
          </a:p>
          <a:p>
            <a:pPr indent="-342900" lvl="0" marL="457200" rtl="0" algn="l">
              <a:spcBef>
                <a:spcPts val="0"/>
              </a:spcBef>
              <a:spcAft>
                <a:spcPts val="0"/>
              </a:spcAft>
              <a:buClr>
                <a:srgbClr val="00B7CD"/>
              </a:buClr>
              <a:buSzPts val="1800"/>
              <a:buFont typeface="Proxima Nova"/>
              <a:buChar char="●"/>
            </a:pPr>
            <a:r>
              <a:rPr lang="en" sz="1800"/>
              <a:t>It has great Typescript support that helped us implement the </a:t>
            </a:r>
            <a:r>
              <a:rPr lang="en" sz="1800"/>
              <a:t>type</a:t>
            </a:r>
            <a:r>
              <a:rPr lang="en" sz="1800"/>
              <a:t> safe features.</a:t>
            </a:r>
            <a:endParaRPr sz="1800"/>
          </a:p>
        </p:txBody>
      </p:sp>
      <p:sp>
        <p:nvSpPr>
          <p:cNvPr id="527" name="Google Shape;527;p65"/>
          <p:cNvSpPr txBox="1"/>
          <p:nvPr>
            <p:ph idx="2" type="body"/>
          </p:nvPr>
        </p:nvSpPr>
        <p:spPr>
          <a:xfrm>
            <a:off x="5070900" y="553950"/>
            <a:ext cx="65517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008073"/>
              </a:buClr>
              <a:buSzPts val="1400"/>
              <a:buAutoNum type="arabicPeriod"/>
            </a:pPr>
            <a:r>
              <a:rPr b="1" lang="en" sz="1400">
                <a:solidFill>
                  <a:srgbClr val="569CD6"/>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z</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object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008073"/>
              </a:buClr>
              <a:buSzPts val="1400"/>
              <a:buAutoNum type="arabicPeriod"/>
            </a:pPr>
            <a:r>
              <a:rPr b="1" lang="en" sz="1400">
                <a:solidFill>
                  <a:srgbClr val="9CDCFE"/>
                </a:solidFill>
                <a:latin typeface="Courier New"/>
                <a:ea typeface="Courier New"/>
                <a:cs typeface="Courier New"/>
                <a:sym typeface="Courier New"/>
              </a:rPr>
              <a:t>    id:</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z</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string</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008073"/>
              </a:buClr>
              <a:buSzPts val="1400"/>
              <a:buAutoNum type="arabicPeriod"/>
            </a:pPr>
            <a:r>
              <a:rPr b="1" lang="en" sz="1400">
                <a:solidFill>
                  <a:srgbClr val="9CDCFE"/>
                </a:solidFill>
                <a:latin typeface="Courier New"/>
                <a:ea typeface="Courier New"/>
                <a:cs typeface="Courier New"/>
                <a:sym typeface="Courier New"/>
              </a:rPr>
              <a:t>    name:</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z</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string</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008073"/>
              </a:buClr>
              <a:buSzPts val="1400"/>
              <a:buAutoNum type="arabicPeriod"/>
            </a:pPr>
            <a:r>
              <a:rPr b="1" lang="en" sz="1400">
                <a:solidFill>
                  <a:srgbClr val="9CDCFE"/>
                </a:solidFill>
                <a:latin typeface="Courier New"/>
                <a:ea typeface="Courier New"/>
                <a:cs typeface="Courier New"/>
                <a:sym typeface="Courier New"/>
              </a:rPr>
              <a:t>    url:</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z</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string</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url</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optional</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008073"/>
              </a:buClr>
              <a:buSzPts val="1400"/>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008073"/>
              </a:buClr>
              <a:buSzPts val="1400"/>
              <a:buAutoNum type="arabicPeriod"/>
            </a:pPr>
            <a:r>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008073"/>
              </a:buClr>
              <a:buSzPts val="1400"/>
              <a:buAutoNum type="arabicPeriod"/>
            </a:pPr>
            <a:r>
              <a:rPr b="1" lang="en" sz="1400">
                <a:solidFill>
                  <a:srgbClr val="569CD6"/>
                </a:solidFill>
                <a:latin typeface="Courier New"/>
                <a:ea typeface="Courier New"/>
                <a:cs typeface="Courier New"/>
                <a:sym typeface="Courier New"/>
              </a:rPr>
              <a:t>type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z</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infer</a:t>
            </a:r>
            <a:r>
              <a:rPr b="1" lang="en" sz="1400">
                <a:solidFill>
                  <a:srgbClr val="CCCCCC"/>
                </a:solidFill>
                <a:latin typeface="Courier New"/>
                <a:ea typeface="Courier New"/>
                <a:cs typeface="Courier New"/>
                <a:sym typeface="Courier New"/>
              </a:rPr>
              <a:t>&lt;</a:t>
            </a:r>
            <a:r>
              <a:rPr b="1" lang="en" sz="1400">
                <a:solidFill>
                  <a:srgbClr val="569CD6"/>
                </a:solidFill>
                <a:latin typeface="Courier New"/>
                <a:ea typeface="Courier New"/>
                <a:cs typeface="Courier New"/>
                <a:sym typeface="Courier New"/>
              </a:rPr>
              <a:t>typeof</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t/>
            </a:r>
            <a:endParaRPr b="1" sz="900">
              <a:solidFill>
                <a:srgbClr val="569CD6"/>
              </a:solidFill>
              <a:highlight>
                <a:srgbClr val="1F1F1F"/>
              </a:highlight>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artist</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parse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id:</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"123"</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name:</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"King Gizzard and the Lizard Wizard"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url:</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"https://kinggizzardandthelizardwizard.com/"</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idx="2" type="body"/>
          </p:nvPr>
        </p:nvSpPr>
        <p:spPr>
          <a:xfrm>
            <a:off x="5070900" y="630150"/>
            <a:ext cx="6551700" cy="5750100"/>
          </a:xfrm>
          <a:prstGeom prst="rect">
            <a:avLst/>
          </a:prstGeom>
        </p:spPr>
        <p:txBody>
          <a:bodyPr anchorCtr="0" anchor="ctr" bIns="0" lIns="0" spcFirstLastPara="1" rIns="0" wrap="square" tIns="0">
            <a:noAutofit/>
          </a:bodyPr>
          <a:lstStyle/>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569CD6"/>
                </a:solidFill>
                <a:latin typeface="Courier New"/>
                <a:ea typeface="Courier New"/>
                <a:cs typeface="Courier New"/>
                <a:sym typeface="Courier New"/>
              </a:rPr>
              <a:t>const</a:t>
            </a:r>
            <a:r>
              <a:rPr b="1" lang="en" sz="800">
                <a:solidFill>
                  <a:srgbClr val="CCCCCC"/>
                </a:solidFill>
                <a:latin typeface="Courier New"/>
                <a:ea typeface="Courier New"/>
                <a:cs typeface="Courier New"/>
                <a:sym typeface="Courier New"/>
              </a:rPr>
              <a:t> </a:t>
            </a:r>
            <a:r>
              <a:rPr b="1" lang="en" sz="800">
                <a:solidFill>
                  <a:srgbClr val="4FC1FF"/>
                </a:solidFill>
                <a:latin typeface="Courier New"/>
                <a:ea typeface="Courier New"/>
                <a:cs typeface="Courier New"/>
                <a:sym typeface="Courier New"/>
              </a:rPr>
              <a:t>app</a:t>
            </a:r>
            <a:r>
              <a:rPr b="1" lang="en" sz="800">
                <a:solidFill>
                  <a:srgbClr val="CCCCCC"/>
                </a:solidFill>
                <a:latin typeface="Courier New"/>
                <a:ea typeface="Courier New"/>
                <a:cs typeface="Courier New"/>
                <a:sym typeface="Courier New"/>
              </a:rPr>
              <a:t> </a:t>
            </a:r>
            <a:r>
              <a:rPr b="1" lang="en" sz="800">
                <a:solidFill>
                  <a:srgbClr val="D4D4D4"/>
                </a:solidFill>
                <a:latin typeface="Courier New"/>
                <a:ea typeface="Courier New"/>
                <a:cs typeface="Courier New"/>
                <a:sym typeface="Courier New"/>
              </a:rPr>
              <a:t>=</a:t>
            </a:r>
            <a:r>
              <a:rPr b="1" lang="en" sz="800">
                <a:solidFill>
                  <a:srgbClr val="CCCCCC"/>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orka</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appName:</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"WorkableLite"</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typescript:</a:t>
            </a:r>
            <a:r>
              <a:rPr b="1" lang="en" sz="800">
                <a:solidFill>
                  <a:srgbClr val="CCCCCC"/>
                </a:solidFill>
                <a:latin typeface="Courier New"/>
                <a:ea typeface="Courier New"/>
                <a:cs typeface="Courier New"/>
                <a:sym typeface="Courier New"/>
              </a:rPr>
              <a:t> </a:t>
            </a:r>
            <a:r>
              <a:rPr b="1" lang="en" sz="800">
                <a:solidFill>
                  <a:srgbClr val="569CD6"/>
                </a:solidFill>
                <a:latin typeface="Courier New"/>
                <a:ea typeface="Courier New"/>
                <a:cs typeface="Courier New"/>
                <a:sym typeface="Courier New"/>
              </a:rPr>
              <a:t>true</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diamorphosis:</a:t>
            </a:r>
            <a:r>
              <a:rPr b="1" lang="en" sz="800">
                <a:solidFill>
                  <a:srgbClr val="CCCCCC"/>
                </a:solidFill>
                <a:latin typeface="Courier New"/>
                <a:ea typeface="Courier New"/>
                <a:cs typeface="Courier New"/>
                <a:sym typeface="Courier New"/>
              </a:rPr>
              <a:t> {</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configFolder:</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a:t>
            </a:r>
            <a:r>
              <a:rPr b="1" lang="en" sz="800">
                <a:solidFill>
                  <a:srgbClr val="569CD6"/>
                </a:solidFill>
                <a:latin typeface="Courier New"/>
                <a:ea typeface="Courier New"/>
                <a:cs typeface="Courier New"/>
                <a:sym typeface="Courier New"/>
              </a:rPr>
              <a:t>${</a:t>
            </a:r>
            <a:r>
              <a:rPr b="1" lang="en" sz="800">
                <a:solidFill>
                  <a:srgbClr val="9CDCFE"/>
                </a:solidFill>
                <a:latin typeface="Courier New"/>
                <a:ea typeface="Courier New"/>
                <a:cs typeface="Courier New"/>
                <a:sym typeface="Courier New"/>
              </a:rPr>
              <a:t>__dirname</a:t>
            </a:r>
            <a:r>
              <a:rPr b="1" lang="en" sz="800">
                <a:solidFill>
                  <a:srgbClr val="569CD6"/>
                </a:solidFill>
                <a:latin typeface="Courier New"/>
                <a:ea typeface="Courier New"/>
                <a:cs typeface="Courier New"/>
                <a:sym typeface="Courier New"/>
              </a:rPr>
              <a:t>}</a:t>
            </a:r>
            <a:r>
              <a:rPr b="1" lang="en" sz="800">
                <a:solidFill>
                  <a:srgbClr val="CE9178"/>
                </a:solidFill>
                <a:latin typeface="Courier New"/>
                <a:ea typeface="Courier New"/>
                <a:cs typeface="Courier New"/>
                <a:sym typeface="Courier New"/>
              </a:rPr>
              <a:t>/config`</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configPath:</a:t>
            </a:r>
            <a:r>
              <a:rPr b="1" lang="en" sz="800">
                <a:solidFill>
                  <a:srgbClr val="CCCCCC"/>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__dirname</a:t>
            </a:r>
            <a:r>
              <a:rPr b="1" lang="en" sz="800">
                <a:solidFill>
                  <a:srgbClr val="CCCCCC"/>
                </a:solidFill>
                <a:latin typeface="Courier New"/>
                <a:ea typeface="Courier New"/>
                <a:cs typeface="Courier New"/>
                <a:sym typeface="Courier New"/>
              </a:rPr>
              <a:t> </a:t>
            </a:r>
            <a:r>
              <a:rPr b="1" lang="en" sz="800">
                <a:solidFill>
                  <a:srgbClr val="D4D4D4"/>
                </a:solidFill>
                <a:latin typeface="Courier New"/>
                <a:ea typeface="Courier New"/>
                <a:cs typeface="Courier New"/>
                <a:sym typeface="Courier New"/>
              </a:rPr>
              <a:t>+</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"/config/config"</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envFolder:</a:t>
            </a:r>
            <a:r>
              <a:rPr b="1" lang="en" sz="800">
                <a:solidFill>
                  <a:srgbClr val="CCCCCC"/>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__dirname</a:t>
            </a:r>
            <a:r>
              <a:rPr b="1" lang="en" sz="800">
                <a:solidFill>
                  <a:srgbClr val="CCCCCC"/>
                </a:solidFill>
                <a:latin typeface="Courier New"/>
                <a:ea typeface="Courier New"/>
                <a:cs typeface="Courier New"/>
                <a:sym typeface="Courier New"/>
              </a:rPr>
              <a:t> </a:t>
            </a:r>
            <a:r>
              <a:rPr b="1" lang="en" sz="800">
                <a:solidFill>
                  <a:srgbClr val="D4D4D4"/>
                </a:solidFill>
                <a:latin typeface="Courier New"/>
                <a:ea typeface="Courier New"/>
                <a:cs typeface="Courier New"/>
                <a:sym typeface="Courier New"/>
              </a:rPr>
              <a:t>+</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"/config/env"</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loadDotEnv:</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"development"</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routesPath:</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a:t>
            </a:r>
            <a:r>
              <a:rPr b="1" lang="en" sz="800">
                <a:solidFill>
                  <a:srgbClr val="569CD6"/>
                </a:solidFill>
                <a:latin typeface="Courier New"/>
                <a:ea typeface="Courier New"/>
                <a:cs typeface="Courier New"/>
                <a:sym typeface="Courier New"/>
              </a:rPr>
              <a:t>${</a:t>
            </a:r>
            <a:r>
              <a:rPr b="1" lang="en" sz="800">
                <a:solidFill>
                  <a:srgbClr val="9CDCFE"/>
                </a:solidFill>
                <a:latin typeface="Courier New"/>
                <a:ea typeface="Courier New"/>
                <a:cs typeface="Courier New"/>
                <a:sym typeface="Courier New"/>
              </a:rPr>
              <a:t>__dirname</a:t>
            </a:r>
            <a:r>
              <a:rPr b="1" lang="en" sz="800">
                <a:solidFill>
                  <a:srgbClr val="569CD6"/>
                </a:solidFill>
                <a:latin typeface="Courier New"/>
                <a:ea typeface="Courier New"/>
                <a:cs typeface="Courier New"/>
                <a:sym typeface="Courier New"/>
              </a:rPr>
              <a:t>}</a:t>
            </a:r>
            <a:r>
              <a:rPr b="1" lang="en" sz="800">
                <a:solidFill>
                  <a:srgbClr val="CE9178"/>
                </a:solidFill>
                <a:latin typeface="Courier New"/>
                <a:ea typeface="Courier New"/>
                <a:cs typeface="Courier New"/>
                <a:sym typeface="Courier New"/>
              </a:rPr>
              <a:t>/routes`</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afterMiddleware</a:t>
            </a:r>
            <a:r>
              <a:rPr b="1" lang="en" sz="800">
                <a:solidFill>
                  <a:srgbClr val="9CDCFE"/>
                </a:solidFill>
                <a:latin typeface="Courier New"/>
                <a:ea typeface="Courier New"/>
                <a:cs typeface="Courier New"/>
                <a:sym typeface="Courier New"/>
              </a:rPr>
              <a:t>:</a:t>
            </a:r>
            <a:r>
              <a:rPr b="1" lang="en" sz="800">
                <a:solidFill>
                  <a:srgbClr val="CCCCCC"/>
                </a:solidFill>
                <a:latin typeface="Courier New"/>
                <a:ea typeface="Courier New"/>
                <a:cs typeface="Courier New"/>
                <a:sym typeface="Courier New"/>
              </a:rPr>
              <a:t> </a:t>
            </a:r>
            <a:r>
              <a:rPr b="1" lang="en" sz="800">
                <a:solidFill>
                  <a:srgbClr val="569CD6"/>
                </a:solidFill>
                <a:latin typeface="Courier New"/>
                <a:ea typeface="Courier New"/>
                <a:cs typeface="Courier New"/>
                <a:sym typeface="Courier New"/>
              </a:rPr>
              <a:t>async</a:t>
            </a:r>
            <a:r>
              <a:rPr b="1" lang="en" sz="800">
                <a:solidFill>
                  <a:srgbClr val="CCCCCC"/>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_app</a:t>
            </a:r>
            <a:r>
              <a:rPr b="1" lang="en" sz="800">
                <a:solidFill>
                  <a:srgbClr val="CCCCCC"/>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_config</a:t>
            </a:r>
            <a:r>
              <a:rPr b="1" lang="en" sz="800">
                <a:solidFill>
                  <a:srgbClr val="CCCCCC"/>
                </a:solidFill>
                <a:latin typeface="Courier New"/>
                <a:ea typeface="Courier New"/>
                <a:cs typeface="Courier New"/>
                <a:sym typeface="Courier New"/>
              </a:rPr>
              <a:t>) </a:t>
            </a:r>
            <a:r>
              <a:rPr b="1" lang="en" sz="800">
                <a:solidFill>
                  <a:srgbClr val="569CD6"/>
                </a:solidFill>
                <a:latin typeface="Courier New"/>
                <a:ea typeface="Courier New"/>
                <a:cs typeface="Courier New"/>
                <a:sym typeface="Courier New"/>
              </a:rPr>
              <a:t>=&gt;</a:t>
            </a:r>
            <a:r>
              <a:rPr b="1" lang="en" sz="800">
                <a:solidFill>
                  <a:srgbClr val="CCCCCC"/>
                </a:solidFill>
                <a:latin typeface="Courier New"/>
                <a:ea typeface="Courier New"/>
                <a:cs typeface="Courier New"/>
                <a:sym typeface="Courier New"/>
              </a:rPr>
              <a:t> [</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koaSwagger</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routePrefix:</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"/backend/api-docs"</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swaggerOptions:</a:t>
            </a:r>
            <a:r>
              <a:rPr b="1" lang="en" sz="800">
                <a:solidFill>
                  <a:srgbClr val="CCCCCC"/>
                </a:solidFill>
                <a:latin typeface="Courier New"/>
                <a:ea typeface="Courier New"/>
                <a:cs typeface="Courier New"/>
                <a:sym typeface="Courier New"/>
              </a:rPr>
              <a:t> {</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spec:</a:t>
            </a:r>
            <a:r>
              <a:rPr b="1" lang="en" sz="800">
                <a:solidFill>
                  <a:srgbClr val="CCCCCC"/>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require</a:t>
            </a:r>
            <a:r>
              <a:rPr b="1" lang="en" sz="800">
                <a:solidFill>
                  <a:srgbClr val="CCCCCC"/>
                </a:solidFill>
                <a:latin typeface="Courier New"/>
                <a:ea typeface="Courier New"/>
                <a:cs typeface="Courier New"/>
                <a:sym typeface="Courier New"/>
              </a:rPr>
              <a:t>(</a:t>
            </a:r>
            <a:r>
              <a:rPr b="1" lang="en" sz="800">
                <a:solidFill>
                  <a:srgbClr val="CE9178"/>
                </a:solidFill>
                <a:latin typeface="Courier New"/>
                <a:ea typeface="Courier New"/>
                <a:cs typeface="Courier New"/>
                <a:sym typeface="Courier New"/>
              </a:rPr>
              <a:t>"../generated/swagger.json"</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beforeStart</a:t>
            </a:r>
            <a:r>
              <a:rPr b="1" lang="en" sz="800">
                <a:solidFill>
                  <a:srgbClr val="9CDCFE"/>
                </a:solidFill>
                <a:latin typeface="Courier New"/>
                <a:ea typeface="Courier New"/>
                <a:cs typeface="Courier New"/>
                <a:sym typeface="Courier New"/>
              </a:rPr>
              <a:t>:</a:t>
            </a:r>
            <a:r>
              <a:rPr b="1" lang="en" sz="800">
                <a:solidFill>
                  <a:srgbClr val="CCCCCC"/>
                </a:solidFill>
                <a:latin typeface="Courier New"/>
                <a:ea typeface="Courier New"/>
                <a:cs typeface="Courier New"/>
                <a:sym typeface="Courier New"/>
              </a:rPr>
              <a:t> </a:t>
            </a:r>
            <a:r>
              <a:rPr b="1" lang="en" sz="800">
                <a:solidFill>
                  <a:srgbClr val="569CD6"/>
                </a:solidFill>
                <a:latin typeface="Courier New"/>
                <a:ea typeface="Courier New"/>
                <a:cs typeface="Courier New"/>
                <a:sym typeface="Courier New"/>
              </a:rPr>
              <a:t>async</a:t>
            </a:r>
            <a:r>
              <a:rPr b="1" lang="en" sz="800">
                <a:solidFill>
                  <a:srgbClr val="CCCCCC"/>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config</a:t>
            </a:r>
            <a:r>
              <a:rPr b="1" lang="en" sz="800">
                <a:solidFill>
                  <a:srgbClr val="CCCCCC"/>
                </a:solidFill>
                <a:latin typeface="Courier New"/>
                <a:ea typeface="Courier New"/>
                <a:cs typeface="Courier New"/>
                <a:sym typeface="Courier New"/>
              </a:rPr>
              <a:t> </a:t>
            </a:r>
            <a:r>
              <a:rPr b="1" lang="en" sz="800">
                <a:solidFill>
                  <a:srgbClr val="569CD6"/>
                </a:solidFill>
                <a:latin typeface="Courier New"/>
                <a:ea typeface="Courier New"/>
                <a:cs typeface="Courier New"/>
                <a:sym typeface="Courier New"/>
              </a:rPr>
              <a:t>=&gt;</a:t>
            </a:r>
            <a:r>
              <a:rPr b="1" lang="en" sz="800">
                <a:solidFill>
                  <a:srgbClr val="CCCCCC"/>
                </a:solidFill>
                <a:latin typeface="Courier New"/>
                <a:ea typeface="Courier New"/>
                <a:cs typeface="Courier New"/>
                <a:sym typeface="Courier New"/>
              </a:rPr>
              <a:t> {</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4EC9B0"/>
                </a:solidFill>
                <a:latin typeface="Courier New"/>
                <a:ea typeface="Courier New"/>
                <a:cs typeface="Courier New"/>
                <a:sym typeface="Courier New"/>
              </a:rPr>
              <a:t>Keiko</a:t>
            </a:r>
            <a:r>
              <a:rPr b="1" lang="en" sz="800">
                <a:solidFill>
                  <a:srgbClr val="CCCCCC"/>
                </a:solidFill>
                <a:latin typeface="Courier New"/>
                <a:ea typeface="Courier New"/>
                <a:cs typeface="Courier New"/>
                <a:sym typeface="Courier New"/>
              </a:rPr>
              <a:t>.</a:t>
            </a:r>
            <a:r>
              <a:rPr b="1" lang="en" sz="800">
                <a:solidFill>
                  <a:srgbClr val="DCDCAA"/>
                </a:solidFill>
                <a:latin typeface="Courier New"/>
                <a:ea typeface="Courier New"/>
                <a:cs typeface="Courier New"/>
                <a:sym typeface="Courier New"/>
              </a:rPr>
              <a:t>init</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name:</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"WorkableLite"</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4EC9B0"/>
                </a:solidFill>
                <a:latin typeface="Courier New"/>
                <a:ea typeface="Courier New"/>
                <a:cs typeface="Courier New"/>
                <a:sym typeface="Courier New"/>
              </a:rPr>
              <a:t>dataSource</a:t>
            </a:r>
            <a:r>
              <a:rPr b="1" lang="en" sz="800">
                <a:solidFill>
                  <a:srgbClr val="9CDCFE"/>
                </a:solidFill>
                <a:latin typeface="Courier New"/>
                <a:ea typeface="Courier New"/>
                <a:cs typeface="Courier New"/>
                <a:sym typeface="Courier New"/>
              </a:rPr>
              <a:t>:</a:t>
            </a:r>
            <a:r>
              <a:rPr b="1" lang="en" sz="800">
                <a:solidFill>
                  <a:srgbClr val="CCCCCC"/>
                </a:solidFill>
                <a:latin typeface="Courier New"/>
                <a:ea typeface="Courier New"/>
                <a:cs typeface="Courier New"/>
                <a:sym typeface="Courier New"/>
              </a:rPr>
              <a:t> </a:t>
            </a:r>
            <a:r>
              <a:rPr b="1" lang="en" sz="800">
                <a:solidFill>
                  <a:srgbClr val="4EC9B0"/>
                </a:solidFill>
                <a:latin typeface="Courier New"/>
                <a:ea typeface="Courier New"/>
                <a:cs typeface="Courier New"/>
                <a:sym typeface="Courier New"/>
              </a:rPr>
              <a:t>DataSource</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modules</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namespaces</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policy:</a:t>
            </a:r>
            <a:r>
              <a:rPr b="1" lang="en" sz="800">
                <a:solidFill>
                  <a:srgbClr val="CCCCCC"/>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middlewares</a:t>
            </a:r>
            <a:r>
              <a:rPr b="1" lang="en" sz="800">
                <a:solidFill>
                  <a:srgbClr val="CCCCCC"/>
                </a:solidFill>
                <a:latin typeface="Courier New"/>
                <a:ea typeface="Courier New"/>
                <a:cs typeface="Courier New"/>
                <a:sym typeface="Courier New"/>
              </a:rPr>
              <a:t>.</a:t>
            </a:r>
            <a:r>
              <a:rPr b="1" lang="en" sz="800">
                <a:solidFill>
                  <a:srgbClr val="DCDCAA"/>
                </a:solidFill>
                <a:latin typeface="Courier New"/>
                <a:ea typeface="Courier New"/>
                <a:cs typeface="Courier New"/>
                <a:sym typeface="Courier New"/>
              </a:rPr>
              <a:t>datadogMatchRoutes</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version:</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"1.0.0"</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config</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9CDCFE"/>
                </a:solidFill>
                <a:latin typeface="Courier New"/>
                <a:ea typeface="Courier New"/>
                <a:cs typeface="Courier New"/>
                <a:sym typeface="Courier New"/>
              </a:rPr>
              <a:t>description:</a:t>
            </a:r>
            <a:r>
              <a:rPr b="1" lang="en" sz="800">
                <a:solidFill>
                  <a:srgbClr val="CCCCCC"/>
                </a:solidFill>
                <a:latin typeface="Courier New"/>
                <a:ea typeface="Courier New"/>
                <a:cs typeface="Courier New"/>
                <a:sym typeface="Courier New"/>
              </a:rPr>
              <a:t> </a:t>
            </a:r>
            <a:r>
              <a:rPr b="1" lang="en" sz="800">
                <a:solidFill>
                  <a:srgbClr val="CE9178"/>
                </a:solidFill>
                <a:latin typeface="Courier New"/>
                <a:ea typeface="Courier New"/>
                <a:cs typeface="Courier New"/>
                <a:sym typeface="Courier New"/>
              </a:rPr>
              <a:t>"WorkableLite API specification"</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errorHandler</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9CDCFE"/>
                </a:solidFill>
                <a:latin typeface="Courier New"/>
                <a:ea typeface="Courier New"/>
                <a:cs typeface="Courier New"/>
                <a:sym typeface="Courier New"/>
              </a:rPr>
              <a:t>    </a:t>
            </a:r>
            <a:r>
              <a:rPr b="1" lang="en" sz="800">
                <a:solidFill>
                  <a:srgbClr val="DCDCAA"/>
                </a:solidFill>
                <a:latin typeface="Courier New"/>
                <a:ea typeface="Courier New"/>
                <a:cs typeface="Courier New"/>
                <a:sym typeface="Courier New"/>
              </a:rPr>
              <a:t>riviereContext</a:t>
            </a:r>
            <a:r>
              <a:rPr b="1" lang="en" sz="800">
                <a:solidFill>
                  <a:srgbClr val="CCCCCC"/>
                </a:solidFill>
                <a:latin typeface="Courier New"/>
                <a:ea typeface="Courier New"/>
                <a:cs typeface="Courier New"/>
                <a:sym typeface="Courier New"/>
              </a:rPr>
              <a:t>,</a:t>
            </a:r>
            <a:endParaRPr b="1" sz="800">
              <a:solidFill>
                <a:srgbClr val="CCCCCC"/>
              </a:solidFill>
              <a:latin typeface="Courier New"/>
              <a:ea typeface="Courier New"/>
              <a:cs typeface="Courier New"/>
              <a:sym typeface="Courier New"/>
            </a:endParaRPr>
          </a:p>
          <a:p>
            <a:pPr indent="-279400" lvl="0" marL="457200" rtl="0" algn="l">
              <a:lnSpc>
                <a:spcPct val="150000"/>
              </a:lnSpc>
              <a:spcBef>
                <a:spcPts val="0"/>
              </a:spcBef>
              <a:spcAft>
                <a:spcPts val="0"/>
              </a:spcAft>
              <a:buClr>
                <a:srgbClr val="CCCCCC"/>
              </a:buClr>
              <a:buSzPts val="800"/>
              <a:buFont typeface="Courier New"/>
              <a:buAutoNum type="arabicPeriod"/>
            </a:pPr>
            <a:r>
              <a:rPr b="1" lang="en" sz="8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
        <p:nvSpPr>
          <p:cNvPr id="533" name="Google Shape;533;p66"/>
          <p:cNvSpPr txBox="1"/>
          <p:nvPr>
            <p:ph type="title"/>
          </p:nvPr>
        </p:nvSpPr>
        <p:spPr>
          <a:xfrm>
            <a:off x="7138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Keiko Init</a:t>
            </a:r>
            <a:endParaRPr sz="3600"/>
          </a:p>
        </p:txBody>
      </p:sp>
      <p:sp>
        <p:nvSpPr>
          <p:cNvPr id="534" name="Google Shape;534;p66"/>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Expose routes for orka import</a:t>
            </a:r>
            <a:endParaRPr sz="1800"/>
          </a:p>
          <a:p>
            <a:pPr indent="-342900" lvl="0" marL="457200" rtl="0" algn="l">
              <a:spcBef>
                <a:spcPts val="0"/>
              </a:spcBef>
              <a:spcAft>
                <a:spcPts val="0"/>
              </a:spcAft>
              <a:buClr>
                <a:srgbClr val="00B7CD"/>
              </a:buClr>
              <a:buSzPts val="1800"/>
              <a:buFont typeface="Proxima Nova"/>
              <a:buChar char="●"/>
            </a:pPr>
            <a:r>
              <a:rPr lang="en" sz="1800"/>
              <a:t>Use the orka factory with Keiko.init in order to initialize Keiko</a:t>
            </a:r>
            <a:endParaRPr sz="1800"/>
          </a:p>
          <a:p>
            <a:pPr indent="0" lvl="0" marL="45720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Node.js Basics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9" name="Google Shape;339;p40"/>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Node.js is an open-source, cross-platform JavaScript runtime environment built on Chrome's V8 JavaScript engine.</a:t>
            </a:r>
            <a:endParaRPr/>
          </a:p>
          <a:p>
            <a:pPr indent="-342900" lvl="0" marL="457200" rtl="0" algn="l">
              <a:spcBef>
                <a:spcPts val="0"/>
              </a:spcBef>
              <a:spcAft>
                <a:spcPts val="0"/>
              </a:spcAft>
              <a:buSzPts val="1800"/>
              <a:buChar char="●"/>
            </a:pPr>
            <a:r>
              <a:rPr lang="en"/>
              <a:t>It enables the execution of JavaScript code server-side, outside a web browser.</a:t>
            </a:r>
            <a:endParaRPr/>
          </a:p>
          <a:p>
            <a:pPr indent="-342900" lvl="0" marL="457200" rtl="0" algn="l">
              <a:spcBef>
                <a:spcPts val="0"/>
              </a:spcBef>
              <a:spcAft>
                <a:spcPts val="0"/>
              </a:spcAft>
              <a:buSzPts val="1800"/>
              <a:buChar char="●"/>
            </a:pPr>
            <a:r>
              <a:rPr lang="en"/>
              <a:t>It can handle asynchronous I/O operations, making it a great choice for real-time web applications.</a:t>
            </a:r>
            <a:endParaRPr/>
          </a:p>
          <a:p>
            <a:pPr indent="0" lvl="0" marL="0" rtl="0" algn="l">
              <a:spcBef>
                <a:spcPts val="0"/>
              </a:spcBef>
              <a:spcAft>
                <a:spcPts val="0"/>
              </a:spcAft>
              <a:buClr>
                <a:schemeClr val="dk2"/>
              </a:buClr>
              <a:buSzPts val="1100"/>
              <a:buFont typeface="Arial"/>
              <a:buNone/>
            </a:pPr>
            <a:r>
              <a:t/>
            </a:r>
            <a:endParaRPr/>
          </a:p>
        </p:txBody>
      </p:sp>
      <p:pic>
        <p:nvPicPr>
          <p:cNvPr id="340" name="Google Shape;340;p40"/>
          <p:cNvPicPr preferRelativeResize="0"/>
          <p:nvPr/>
        </p:nvPicPr>
        <p:blipFill>
          <a:blip r:embed="rId3">
            <a:alphaModFix/>
          </a:blip>
          <a:stretch>
            <a:fillRect/>
          </a:stretch>
        </p:blipFill>
        <p:spPr>
          <a:xfrm>
            <a:off x="8448675" y="853275"/>
            <a:ext cx="3743325" cy="5690398"/>
          </a:xfrm>
          <a:prstGeom prst="rect">
            <a:avLst/>
          </a:prstGeom>
          <a:noFill/>
          <a:ln>
            <a:noFill/>
          </a:ln>
        </p:spPr>
      </p:pic>
      <p:sp>
        <p:nvSpPr>
          <p:cNvPr id="341" name="Google Shape;341;p40"/>
          <p:cNvSpPr txBox="1"/>
          <p:nvPr/>
        </p:nvSpPr>
        <p:spPr>
          <a:xfrm>
            <a:off x="10325100" y="3580725"/>
            <a:ext cx="838200" cy="23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1">
              <a:solidFill>
                <a:srgbClr val="9E9E9E"/>
              </a:solidFill>
              <a:latin typeface="Proxima Nova"/>
              <a:ea typeface="Proxima Nova"/>
              <a:cs typeface="Proxima Nova"/>
              <a:sym typeface="Proxima Nova"/>
            </a:endParaRPr>
          </a:p>
        </p:txBody>
      </p:sp>
      <p:pic>
        <p:nvPicPr>
          <p:cNvPr id="342" name="Google Shape;342;p40"/>
          <p:cNvPicPr preferRelativeResize="0"/>
          <p:nvPr/>
        </p:nvPicPr>
        <p:blipFill>
          <a:blip r:embed="rId4">
            <a:alphaModFix/>
          </a:blip>
          <a:stretch>
            <a:fillRect/>
          </a:stretch>
        </p:blipFill>
        <p:spPr>
          <a:xfrm>
            <a:off x="9527375" y="2954187"/>
            <a:ext cx="2433651" cy="1488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3927750" y="546175"/>
            <a:ext cx="4336500" cy="63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Controllers</a:t>
            </a:r>
            <a:endParaRPr/>
          </a:p>
        </p:txBody>
      </p:sp>
      <p:sp>
        <p:nvSpPr>
          <p:cNvPr id="540" name="Google Shape;540;p67"/>
          <p:cNvSpPr txBox="1"/>
          <p:nvPr>
            <p:ph idx="1" type="subTitle"/>
          </p:nvPr>
        </p:nvSpPr>
        <p:spPr>
          <a:xfrm>
            <a:off x="7315038" y="1530895"/>
            <a:ext cx="3359700" cy="63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Spring</a:t>
            </a:r>
            <a:endParaRPr/>
          </a:p>
        </p:txBody>
      </p:sp>
      <p:pic>
        <p:nvPicPr>
          <p:cNvPr id="541" name="Google Shape;541;p67"/>
          <p:cNvPicPr preferRelativeResize="0"/>
          <p:nvPr/>
        </p:nvPicPr>
        <p:blipFill>
          <a:blip r:embed="rId3">
            <a:alphaModFix/>
          </a:blip>
          <a:stretch>
            <a:fillRect/>
          </a:stretch>
        </p:blipFill>
        <p:spPr>
          <a:xfrm>
            <a:off x="5820700" y="2341750"/>
            <a:ext cx="6348375" cy="3139800"/>
          </a:xfrm>
          <a:prstGeom prst="rect">
            <a:avLst/>
          </a:prstGeom>
          <a:noFill/>
          <a:ln>
            <a:noFill/>
          </a:ln>
        </p:spPr>
      </p:pic>
      <p:pic>
        <p:nvPicPr>
          <p:cNvPr id="542" name="Google Shape;542;p67"/>
          <p:cNvPicPr preferRelativeResize="0"/>
          <p:nvPr/>
        </p:nvPicPr>
        <p:blipFill>
          <a:blip r:embed="rId4">
            <a:alphaModFix/>
          </a:blip>
          <a:stretch>
            <a:fillRect/>
          </a:stretch>
        </p:blipFill>
        <p:spPr>
          <a:xfrm>
            <a:off x="0" y="2341750"/>
            <a:ext cx="5820704" cy="3139800"/>
          </a:xfrm>
          <a:prstGeom prst="rect">
            <a:avLst/>
          </a:prstGeom>
          <a:noFill/>
          <a:ln>
            <a:noFill/>
          </a:ln>
        </p:spPr>
      </p:pic>
      <p:sp>
        <p:nvSpPr>
          <p:cNvPr id="543" name="Google Shape;543;p67"/>
          <p:cNvSpPr txBox="1"/>
          <p:nvPr/>
        </p:nvSpPr>
        <p:spPr>
          <a:xfrm>
            <a:off x="1410350" y="153155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333E49"/>
                </a:solidFill>
                <a:latin typeface="Proxima Nova"/>
                <a:ea typeface="Proxima Nova"/>
                <a:cs typeface="Proxima Nova"/>
                <a:sym typeface="Proxima Nova"/>
              </a:rPr>
              <a:t>Nest.js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8"/>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Typed Routes</a:t>
            </a:r>
            <a:endParaRPr sz="3600"/>
          </a:p>
        </p:txBody>
      </p:sp>
      <p:sp>
        <p:nvSpPr>
          <p:cNvPr id="549" name="Google Shape;549;p68"/>
          <p:cNvSpPr txBox="1"/>
          <p:nvPr>
            <p:ph idx="1" type="subTitle"/>
          </p:nvPr>
        </p:nvSpPr>
        <p:spPr>
          <a:xfrm>
            <a:off x="790025" y="2001525"/>
            <a:ext cx="35535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Routes are defined with the </a:t>
            </a:r>
            <a:r>
              <a:rPr b="1" lang="en" sz="1800">
                <a:latin typeface="Courier New"/>
                <a:ea typeface="Courier New"/>
                <a:cs typeface="Courier New"/>
                <a:sym typeface="Courier New"/>
              </a:rPr>
              <a:t>RouteEntryInput</a:t>
            </a:r>
            <a:r>
              <a:rPr lang="en" sz="1800"/>
              <a:t> type.</a:t>
            </a:r>
            <a:endParaRPr sz="1800"/>
          </a:p>
          <a:p>
            <a:pPr indent="-342900" lvl="0" marL="457200" rtl="0" algn="l">
              <a:spcBef>
                <a:spcPts val="0"/>
              </a:spcBef>
              <a:spcAft>
                <a:spcPts val="0"/>
              </a:spcAft>
              <a:buClr>
                <a:srgbClr val="00B7CD"/>
              </a:buClr>
              <a:buSzPts val="1800"/>
              <a:buFont typeface="Proxima Nova"/>
              <a:buChar char="●"/>
            </a:pPr>
            <a:r>
              <a:rPr b="1" lang="en" sz="1800">
                <a:latin typeface="Courier New"/>
                <a:ea typeface="Courier New"/>
                <a:cs typeface="Courier New"/>
                <a:sym typeface="Courier New"/>
              </a:rPr>
              <a:t>makeRouteMethodHandler</a:t>
            </a:r>
            <a:r>
              <a:rPr lang="en" sz="1800"/>
              <a:t>:</a:t>
            </a:r>
            <a:endParaRPr sz="1800"/>
          </a:p>
          <a:p>
            <a:pPr indent="-342900" lvl="1" marL="914400" rtl="0" algn="l">
              <a:spcBef>
                <a:spcPts val="0"/>
              </a:spcBef>
              <a:spcAft>
                <a:spcPts val="0"/>
              </a:spcAft>
              <a:buClr>
                <a:srgbClr val="00756A"/>
              </a:buClr>
              <a:buSzPts val="1800"/>
              <a:buFont typeface="Proxima Nova"/>
              <a:buChar char="○"/>
            </a:pPr>
            <a:r>
              <a:rPr lang="en" sz="1800">
                <a:solidFill>
                  <a:srgbClr val="333E49"/>
                </a:solidFill>
                <a:latin typeface="Proxima Nova"/>
                <a:ea typeface="Proxima Nova"/>
                <a:cs typeface="Proxima Nova"/>
                <a:sym typeface="Proxima Nova"/>
              </a:rPr>
              <a:t>checks the request and input types of the controller with the Zod validators</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Executes run time validation on the request and response payloads</a:t>
            </a:r>
            <a:endParaRPr sz="1800"/>
          </a:p>
        </p:txBody>
      </p:sp>
      <p:sp>
        <p:nvSpPr>
          <p:cNvPr id="550" name="Google Shape;550;p68"/>
          <p:cNvSpPr txBox="1"/>
          <p:nvPr>
            <p:ph idx="2" type="body"/>
          </p:nvPr>
        </p:nvSpPr>
        <p:spPr>
          <a:xfrm>
            <a:off x="5070900" y="1011150"/>
            <a:ext cx="65517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route</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Types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RouteEntryInput</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namespace:</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namespaces</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root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pathSuffix:</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"artist/:artistId"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methods:</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get:</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Routes</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makeRouteMethodHandler</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request: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paramsSchema:</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getArtistParams</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responseSchema:</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successStatusCode:</a:t>
            </a:r>
            <a:r>
              <a:rPr b="1" lang="en" sz="1400">
                <a:solidFill>
                  <a:srgbClr val="CCCCCC"/>
                </a:solidFill>
                <a:latin typeface="Courier New"/>
                <a:ea typeface="Courier New"/>
                <a:cs typeface="Courier New"/>
                <a:sym typeface="Courier New"/>
              </a:rPr>
              <a:t> </a:t>
            </a:r>
            <a:r>
              <a:rPr b="1" lang="en" sz="1400">
                <a:solidFill>
                  <a:srgbClr val="B5CEA8"/>
                </a:solidFill>
                <a:latin typeface="Courier New"/>
                <a:ea typeface="Courier New"/>
                <a:cs typeface="Courier New"/>
                <a:sym typeface="Courier New"/>
              </a:rPr>
              <a:t>200</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description:</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"Returns the requested artist"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controller</a:t>
            </a:r>
            <a:r>
              <a:rPr b="1" lang="en" sz="1400">
                <a:solidFill>
                  <a:srgbClr val="9CDCFE"/>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ArtistController</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controllerMethod:</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"getArtist"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0" lvl="0" marL="457200" rtl="0" algn="l">
              <a:lnSpc>
                <a:spcPct val="150000"/>
              </a:lnSpc>
              <a:spcBef>
                <a:spcPts val="0"/>
              </a:spcBef>
              <a:spcAft>
                <a:spcPts val="0"/>
              </a:spcAft>
              <a:buNone/>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Controllers</a:t>
            </a:r>
            <a:endParaRPr sz="3600"/>
          </a:p>
        </p:txBody>
      </p:sp>
      <p:sp>
        <p:nvSpPr>
          <p:cNvPr id="556" name="Google Shape;556;p69"/>
          <p:cNvSpPr txBox="1"/>
          <p:nvPr>
            <p:ph idx="2" type="body"/>
          </p:nvPr>
        </p:nvSpPr>
        <p:spPr>
          <a:xfrm>
            <a:off x="5070900" y="1011150"/>
            <a:ext cx="65517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injectable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class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ArtistController</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async</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getArtist</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req</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params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GetArtistParams</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Promise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&gt;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586C0"/>
                </a:solidFill>
                <a:latin typeface="Courier New"/>
                <a:ea typeface="Courier New"/>
                <a:cs typeface="Courier New"/>
                <a:sym typeface="Courier New"/>
              </a:rPr>
              <a:t>return</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id:</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req</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params</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artistId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name:</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"King Gizzard and the Lizard Wizard"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292100" lvl="0" marL="457200" rtl="0" algn="l">
              <a:lnSpc>
                <a:spcPct val="150000"/>
              </a:lnSpc>
              <a:spcBef>
                <a:spcPts val="0"/>
              </a:spcBef>
              <a:spcAft>
                <a:spcPts val="0"/>
              </a:spcAft>
              <a:buClr>
                <a:srgbClr val="569CD6"/>
              </a:buClr>
              <a:buSzPts val="1000"/>
              <a:buFont typeface="Courier New"/>
              <a:buAutoNum type="arabicPeriod"/>
            </a:pPr>
            <a:r>
              <a:t/>
            </a:r>
            <a:endParaRPr b="1" sz="10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
        <p:nvSpPr>
          <p:cNvPr id="557" name="Google Shape;557;p69"/>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Injectable </a:t>
            </a:r>
            <a:r>
              <a:rPr lang="en" sz="1800"/>
              <a:t>classes</a:t>
            </a:r>
            <a:endParaRPr sz="1800"/>
          </a:p>
          <a:p>
            <a:pPr indent="-342900" lvl="0" marL="457200" rtl="0" algn="l">
              <a:spcBef>
                <a:spcPts val="0"/>
              </a:spcBef>
              <a:spcAft>
                <a:spcPts val="0"/>
              </a:spcAft>
              <a:buClr>
                <a:srgbClr val="00B7CD"/>
              </a:buClr>
              <a:buSzPts val="1800"/>
              <a:buFont typeface="Proxima Nova"/>
              <a:buChar char="●"/>
            </a:pPr>
            <a:r>
              <a:rPr lang="en" sz="1800"/>
              <a:t>Controllers are auto injected in Keiko</a:t>
            </a:r>
            <a:endParaRPr sz="1800"/>
          </a:p>
          <a:p>
            <a:pPr indent="-342900" lvl="0" marL="457200" rtl="0" algn="l">
              <a:spcBef>
                <a:spcPts val="0"/>
              </a:spcBef>
              <a:spcAft>
                <a:spcPts val="0"/>
              </a:spcAft>
              <a:buClr>
                <a:srgbClr val="00B7CD"/>
              </a:buClr>
              <a:buSzPts val="1800"/>
              <a:buFont typeface="Proxima Nova"/>
              <a:buChar char="●"/>
            </a:pPr>
            <a:r>
              <a:rPr lang="en" sz="1800"/>
              <a:t>Each route method can define </a:t>
            </a:r>
            <a:endParaRPr sz="1800"/>
          </a:p>
          <a:p>
            <a:pPr indent="-342900" lvl="1" marL="914400" rtl="0" algn="l">
              <a:spcBef>
                <a:spcPts val="0"/>
              </a:spcBef>
              <a:spcAft>
                <a:spcPts val="0"/>
              </a:spcAft>
              <a:buClr>
                <a:srgbClr val="00756A"/>
              </a:buClr>
              <a:buSzPts val="1800"/>
              <a:buFont typeface="Proxima Nova"/>
              <a:buChar char="○"/>
            </a:pPr>
            <a:r>
              <a:rPr lang="en" sz="1800">
                <a:solidFill>
                  <a:srgbClr val="333E49"/>
                </a:solidFill>
                <a:latin typeface="Proxima Nova"/>
                <a:ea typeface="Proxima Nova"/>
                <a:cs typeface="Proxima Nova"/>
                <a:sym typeface="Proxima Nova"/>
              </a:rPr>
              <a:t>request types for:</a:t>
            </a:r>
            <a:endParaRPr sz="1800"/>
          </a:p>
          <a:p>
            <a:pPr indent="-317500" lvl="2" marL="1371600" rtl="0" algn="l">
              <a:lnSpc>
                <a:spcPct val="115000"/>
              </a:lnSpc>
              <a:spcBef>
                <a:spcPts val="0"/>
              </a:spcBef>
              <a:spcAft>
                <a:spcPts val="0"/>
              </a:spcAft>
              <a:buClr>
                <a:srgbClr val="9E9E9E"/>
              </a:buClr>
              <a:buSzPts val="1400"/>
              <a:buFont typeface="Proxima Nova"/>
              <a:buChar char="─"/>
            </a:pPr>
            <a:r>
              <a:rPr lang="en" sz="1800">
                <a:solidFill>
                  <a:srgbClr val="333E49"/>
                </a:solidFill>
                <a:latin typeface="Proxima Nova"/>
                <a:ea typeface="Proxima Nova"/>
                <a:cs typeface="Proxima Nova"/>
                <a:sym typeface="Proxima Nova"/>
              </a:rPr>
              <a:t>Params</a:t>
            </a:r>
            <a:endParaRPr sz="1800">
              <a:solidFill>
                <a:srgbClr val="333E49"/>
              </a:solidFill>
              <a:latin typeface="Proxima Nova"/>
              <a:ea typeface="Proxima Nova"/>
              <a:cs typeface="Proxima Nova"/>
              <a:sym typeface="Proxima Nova"/>
            </a:endParaRPr>
          </a:p>
          <a:p>
            <a:pPr indent="-317500" lvl="2" marL="1371600" rtl="0" algn="l">
              <a:lnSpc>
                <a:spcPct val="115000"/>
              </a:lnSpc>
              <a:spcBef>
                <a:spcPts val="0"/>
              </a:spcBef>
              <a:spcAft>
                <a:spcPts val="0"/>
              </a:spcAft>
              <a:buClr>
                <a:srgbClr val="333E49"/>
              </a:buClr>
              <a:buSzPts val="1400"/>
              <a:buFont typeface="Proxima Nova"/>
              <a:buChar char="─"/>
            </a:pPr>
            <a:r>
              <a:rPr lang="en" sz="1800">
                <a:solidFill>
                  <a:srgbClr val="333E49"/>
                </a:solidFill>
                <a:latin typeface="Proxima Nova"/>
                <a:ea typeface="Proxima Nova"/>
                <a:cs typeface="Proxima Nova"/>
                <a:sym typeface="Proxima Nova"/>
              </a:rPr>
              <a:t>Body</a:t>
            </a:r>
            <a:endParaRPr sz="1800">
              <a:solidFill>
                <a:srgbClr val="333E49"/>
              </a:solidFill>
              <a:latin typeface="Proxima Nova"/>
              <a:ea typeface="Proxima Nova"/>
              <a:cs typeface="Proxima Nova"/>
              <a:sym typeface="Proxima Nova"/>
            </a:endParaRPr>
          </a:p>
          <a:p>
            <a:pPr indent="-317500" lvl="2" marL="1371600" rtl="0" algn="l">
              <a:lnSpc>
                <a:spcPct val="115000"/>
              </a:lnSpc>
              <a:spcBef>
                <a:spcPts val="0"/>
              </a:spcBef>
              <a:spcAft>
                <a:spcPts val="0"/>
              </a:spcAft>
              <a:buClr>
                <a:srgbClr val="333E49"/>
              </a:buClr>
              <a:buSzPts val="1400"/>
              <a:buFont typeface="Proxima Nova"/>
              <a:buChar char="─"/>
            </a:pPr>
            <a:r>
              <a:rPr lang="en" sz="1800">
                <a:solidFill>
                  <a:srgbClr val="333E49"/>
                </a:solidFill>
                <a:latin typeface="Proxima Nova"/>
                <a:ea typeface="Proxima Nova"/>
                <a:cs typeface="Proxima Nova"/>
                <a:sym typeface="Proxima Nova"/>
              </a:rPr>
              <a:t>Query params</a:t>
            </a:r>
            <a:endParaRPr sz="1800">
              <a:solidFill>
                <a:srgbClr val="333E49"/>
              </a:solidFill>
              <a:latin typeface="Proxima Nova"/>
              <a:ea typeface="Proxima Nova"/>
              <a:cs typeface="Proxima Nova"/>
              <a:sym typeface="Proxima Nova"/>
            </a:endParaRPr>
          </a:p>
          <a:p>
            <a:pPr indent="-317500" lvl="2" marL="1371600" rtl="0" algn="l">
              <a:lnSpc>
                <a:spcPct val="115000"/>
              </a:lnSpc>
              <a:spcBef>
                <a:spcPts val="0"/>
              </a:spcBef>
              <a:spcAft>
                <a:spcPts val="0"/>
              </a:spcAft>
              <a:buClr>
                <a:srgbClr val="333E49"/>
              </a:buClr>
              <a:buSzPts val="1400"/>
              <a:buFont typeface="Proxima Nova"/>
              <a:buChar char="─"/>
            </a:pPr>
            <a:r>
              <a:rPr lang="en" sz="1800">
                <a:solidFill>
                  <a:srgbClr val="333E49"/>
                </a:solidFill>
                <a:latin typeface="Proxima Nova"/>
                <a:ea typeface="Proxima Nova"/>
                <a:cs typeface="Proxima Nova"/>
                <a:sym typeface="Proxima Nova"/>
              </a:rPr>
              <a:t>Context</a:t>
            </a:r>
            <a:endParaRPr sz="1800">
              <a:solidFill>
                <a:srgbClr val="333E49"/>
              </a:solidFill>
              <a:latin typeface="Proxima Nova"/>
              <a:ea typeface="Proxima Nova"/>
              <a:cs typeface="Proxima Nova"/>
              <a:sym typeface="Proxima Nova"/>
            </a:endParaRPr>
          </a:p>
          <a:p>
            <a:pPr indent="-342900" lvl="1" marL="914400" rtl="0" algn="l">
              <a:lnSpc>
                <a:spcPct val="115000"/>
              </a:lnSpc>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r</a:t>
            </a:r>
            <a:r>
              <a:rPr lang="en" sz="1800">
                <a:solidFill>
                  <a:srgbClr val="333E49"/>
                </a:solidFill>
                <a:latin typeface="Proxima Nova"/>
                <a:ea typeface="Proxima Nova"/>
                <a:cs typeface="Proxima Nova"/>
                <a:sym typeface="Proxima Nova"/>
              </a:rPr>
              <a:t>esponse type</a:t>
            </a:r>
            <a:endParaRPr sz="1800">
              <a:solidFill>
                <a:srgbClr val="333E49"/>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0"/>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Namespaces</a:t>
            </a:r>
            <a:endParaRPr sz="3600"/>
          </a:p>
        </p:txBody>
      </p:sp>
      <p:sp>
        <p:nvSpPr>
          <p:cNvPr id="563" name="Google Shape;563;p70"/>
          <p:cNvSpPr txBox="1"/>
          <p:nvPr>
            <p:ph idx="2" type="body"/>
          </p:nvPr>
        </p:nvSpPr>
        <p:spPr>
          <a:xfrm>
            <a:off x="4842300" y="858750"/>
            <a:ext cx="69942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586C0"/>
                </a:solidFill>
                <a:latin typeface="Courier New"/>
                <a:ea typeface="Courier New"/>
                <a:cs typeface="Courier New"/>
                <a:sym typeface="Courier New"/>
              </a:rPr>
              <a:t>export</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type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NamespaceKeys</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"visitor"</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D4D4D4"/>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"session"</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D4D4D4"/>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"root"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586C0"/>
                </a:solidFill>
                <a:latin typeface="Courier New"/>
                <a:ea typeface="Courier New"/>
                <a:cs typeface="Courier New"/>
                <a:sym typeface="Courier New"/>
              </a:rPr>
              <a:t>export</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namespaces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Types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NamespaceMap</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NamespaceKeys</a:t>
            </a:r>
            <a:r>
              <a:rPr b="1" lang="en" sz="1400">
                <a:solidFill>
                  <a:srgbClr val="CCCCCC"/>
                </a:solidFill>
                <a:latin typeface="Courier New"/>
                <a:ea typeface="Courier New"/>
                <a:cs typeface="Courier New"/>
                <a:sym typeface="Courier New"/>
              </a:rPr>
              <a:t>&gt;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D4D4D4"/>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visitor:</a:t>
            </a:r>
            <a:r>
              <a:rPr b="1" lang="en" sz="1400">
                <a:solidFill>
                  <a:srgbClr val="CCCCCC"/>
                </a:solidFill>
                <a:latin typeface="Courier New"/>
                <a:ea typeface="Courier New"/>
                <a:cs typeface="Courier New"/>
                <a:sym typeface="Courier New"/>
              </a:rPr>
              <a:t> { </a:t>
            </a:r>
            <a:r>
              <a:rPr b="1" lang="en" sz="1400">
                <a:solidFill>
                  <a:srgbClr val="9CDCFE"/>
                </a:solidFill>
                <a:latin typeface="Courier New"/>
                <a:ea typeface="Courier New"/>
                <a:cs typeface="Courier New"/>
                <a:sym typeface="Courier New"/>
              </a:rPr>
              <a:t>prefix:</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"backend/visitor"</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D4D4D4"/>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session:</a:t>
            </a:r>
            <a:r>
              <a:rPr b="1" lang="en" sz="1400">
                <a:solidFill>
                  <a:srgbClr val="CCCCCC"/>
                </a:solidFill>
                <a:latin typeface="Courier New"/>
                <a:ea typeface="Courier New"/>
                <a:cs typeface="Courier New"/>
                <a:sym typeface="Courier New"/>
              </a:rPr>
              <a:t> { </a:t>
            </a:r>
            <a:r>
              <a:rPr b="1" lang="en" sz="1400">
                <a:solidFill>
                  <a:srgbClr val="9CDCFE"/>
                </a:solidFill>
                <a:latin typeface="Courier New"/>
                <a:ea typeface="Courier New"/>
                <a:cs typeface="Courier New"/>
                <a:sym typeface="Courier New"/>
              </a:rPr>
              <a:t>prefix:</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"backend/session"</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policy</a:t>
            </a:r>
            <a:r>
              <a:rPr b="1" lang="en" sz="1400">
                <a:solidFill>
                  <a:srgbClr val="9CDCFE"/>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isUser]</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D4D4D4"/>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root:</a:t>
            </a:r>
            <a:r>
              <a:rPr b="1" lang="en" sz="1400">
                <a:solidFill>
                  <a:srgbClr val="CCCCCC"/>
                </a:solidFill>
                <a:latin typeface="Courier New"/>
                <a:ea typeface="Courier New"/>
                <a:cs typeface="Courier New"/>
                <a:sym typeface="Courier New"/>
              </a:rPr>
              <a:t> { </a:t>
            </a:r>
            <a:r>
              <a:rPr b="1" lang="en" sz="1400">
                <a:solidFill>
                  <a:srgbClr val="9CDCFE"/>
                </a:solidFill>
                <a:latin typeface="Courier New"/>
                <a:ea typeface="Courier New"/>
                <a:cs typeface="Courier New"/>
                <a:sym typeface="Courier New"/>
              </a:rPr>
              <a:t>prefix:</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 </a:t>
            </a:r>
            <a:r>
              <a:rPr b="1" lang="en" sz="1400">
                <a:solidFill>
                  <a:srgbClr val="C586C0"/>
                </a:solidFill>
                <a:latin typeface="Courier New"/>
                <a:ea typeface="Courier New"/>
                <a:cs typeface="Courier New"/>
                <a:sym typeface="Courier New"/>
              </a:rPr>
              <a:t>as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a:t>
            </a:r>
            <a:endParaRPr b="1" sz="14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
        <p:nvSpPr>
          <p:cNvPr id="564" name="Google Shape;564;p70"/>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Groups multiple routes under the same path prefix</a:t>
            </a:r>
            <a:endParaRPr sz="1800"/>
          </a:p>
          <a:p>
            <a:pPr indent="-342900" lvl="0" marL="457200" rtl="0" algn="l">
              <a:spcBef>
                <a:spcPts val="0"/>
              </a:spcBef>
              <a:spcAft>
                <a:spcPts val="0"/>
              </a:spcAft>
              <a:buClr>
                <a:srgbClr val="00B7CD"/>
              </a:buClr>
              <a:buSzPts val="1800"/>
              <a:buFont typeface="Proxima Nova"/>
              <a:buChar char="●"/>
            </a:pPr>
            <a:r>
              <a:rPr lang="en" sz="1800"/>
              <a:t>Define policies used across all routes of the namespace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1"/>
          <p:cNvSpPr txBox="1"/>
          <p:nvPr>
            <p:ph idx="2" type="body"/>
          </p:nvPr>
        </p:nvSpPr>
        <p:spPr>
          <a:xfrm>
            <a:off x="4994700" y="1011150"/>
            <a:ext cx="69432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586C0"/>
                </a:solidFill>
                <a:latin typeface="Courier New"/>
                <a:ea typeface="Courier New"/>
                <a:cs typeface="Courier New"/>
                <a:sym typeface="Courier New"/>
              </a:rPr>
              <a:t>export</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artistModule</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Types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Module</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name:</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"Artist"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injectables:</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provide</a:t>
            </a:r>
            <a:r>
              <a:rPr b="1" lang="en" sz="1400">
                <a:solidFill>
                  <a:srgbClr val="9CDCFE"/>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useClass</a:t>
            </a:r>
            <a:r>
              <a:rPr b="1" lang="en" sz="1400">
                <a:solidFill>
                  <a:srgbClr val="9CDCFE"/>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routes</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
        <p:nvSpPr>
          <p:cNvPr id="570" name="Google Shape;570;p71"/>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Modules</a:t>
            </a:r>
            <a:endParaRPr sz="3600"/>
          </a:p>
        </p:txBody>
      </p:sp>
      <p:sp>
        <p:nvSpPr>
          <p:cNvPr id="571" name="Google Shape;571;p71"/>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Groups business domain code into discrete entities:</a:t>
            </a:r>
            <a:endParaRPr sz="1800"/>
          </a:p>
          <a:p>
            <a:pPr indent="-342900" lvl="1" marL="914400" rtl="0" algn="l">
              <a:spcBef>
                <a:spcPts val="0"/>
              </a:spcBef>
              <a:spcAft>
                <a:spcPts val="0"/>
              </a:spcAft>
              <a:buClr>
                <a:srgbClr val="00756A"/>
              </a:buClr>
              <a:buSzPts val="1800"/>
              <a:buFont typeface="Proxima Nova"/>
              <a:buChar char="○"/>
            </a:pPr>
            <a:r>
              <a:rPr lang="en" sz="1800">
                <a:solidFill>
                  <a:srgbClr val="333E49"/>
                </a:solidFill>
                <a:latin typeface="Proxima Nova"/>
                <a:ea typeface="Proxima Nova"/>
                <a:cs typeface="Proxima Nova"/>
                <a:sym typeface="Proxima Nova"/>
              </a:rPr>
              <a:t>t</a:t>
            </a:r>
            <a:r>
              <a:rPr lang="en" sz="1800">
                <a:solidFill>
                  <a:srgbClr val="333E49"/>
                </a:solidFill>
                <a:latin typeface="Proxima Nova"/>
                <a:ea typeface="Proxima Nova"/>
                <a:cs typeface="Proxima Nova"/>
                <a:sym typeface="Proxima Nova"/>
              </a:rPr>
              <a:t>ypes</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d</a:t>
            </a:r>
            <a:r>
              <a:rPr lang="en" sz="1800">
                <a:solidFill>
                  <a:srgbClr val="333E49"/>
                </a:solidFill>
                <a:latin typeface="Proxima Nova"/>
                <a:ea typeface="Proxima Nova"/>
                <a:cs typeface="Proxima Nova"/>
                <a:sym typeface="Proxima Nova"/>
              </a:rPr>
              <a:t>b schema</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00756A"/>
              </a:buClr>
              <a:buSzPts val="1800"/>
              <a:buFont typeface="Proxima Nova"/>
              <a:buChar char="○"/>
            </a:pPr>
            <a:r>
              <a:rPr lang="en" sz="1800">
                <a:solidFill>
                  <a:srgbClr val="333E49"/>
                </a:solidFill>
                <a:latin typeface="Proxima Nova"/>
                <a:ea typeface="Proxima Nova"/>
                <a:cs typeface="Proxima Nova"/>
                <a:sym typeface="Proxima Nova"/>
              </a:rPr>
              <a:t>r</a:t>
            </a:r>
            <a:r>
              <a:rPr lang="en" sz="1800">
                <a:solidFill>
                  <a:srgbClr val="333E49"/>
                </a:solidFill>
                <a:latin typeface="Proxima Nova"/>
                <a:ea typeface="Proxima Nova"/>
                <a:cs typeface="Proxima Nova"/>
                <a:sym typeface="Proxima Nova"/>
              </a:rPr>
              <a:t>outes</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c</a:t>
            </a:r>
            <a:r>
              <a:rPr lang="en" sz="1800">
                <a:solidFill>
                  <a:srgbClr val="333E49"/>
                </a:solidFill>
                <a:latin typeface="Proxima Nova"/>
                <a:ea typeface="Proxima Nova"/>
                <a:cs typeface="Proxima Nova"/>
                <a:sym typeface="Proxima Nova"/>
              </a:rPr>
              <a:t>ontrollers</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s</a:t>
            </a:r>
            <a:r>
              <a:rPr lang="en" sz="1800">
                <a:solidFill>
                  <a:srgbClr val="333E49"/>
                </a:solidFill>
                <a:latin typeface="Proxima Nova"/>
                <a:ea typeface="Proxima Nova"/>
                <a:cs typeface="Proxima Nova"/>
                <a:sym typeface="Proxima Nova"/>
              </a:rPr>
              <a:t>ervices</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e</a:t>
            </a:r>
            <a:r>
              <a:rPr lang="en" sz="1800">
                <a:solidFill>
                  <a:srgbClr val="333E49"/>
                </a:solidFill>
                <a:latin typeface="Proxima Nova"/>
                <a:ea typeface="Proxima Nova"/>
                <a:cs typeface="Proxima Nova"/>
                <a:sym typeface="Proxima Nova"/>
              </a:rPr>
              <a:t>rrors</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etc…</a:t>
            </a:r>
            <a:endParaRPr sz="1800">
              <a:solidFill>
                <a:srgbClr val="333E49"/>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2"/>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Policies</a:t>
            </a:r>
            <a:endParaRPr sz="3600"/>
          </a:p>
        </p:txBody>
      </p:sp>
      <p:sp>
        <p:nvSpPr>
          <p:cNvPr id="577" name="Google Shape;577;p72"/>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Plain old Koa middlewares</a:t>
            </a:r>
            <a:endParaRPr sz="1800"/>
          </a:p>
          <a:p>
            <a:pPr indent="-342900" lvl="0" marL="457200" rtl="0" algn="l">
              <a:spcBef>
                <a:spcPts val="0"/>
              </a:spcBef>
              <a:spcAft>
                <a:spcPts val="0"/>
              </a:spcAft>
              <a:buClr>
                <a:srgbClr val="00B7CD"/>
              </a:buClr>
              <a:buSzPts val="1800"/>
              <a:buFont typeface="Proxima Nova"/>
              <a:buChar char="●"/>
            </a:pPr>
            <a:r>
              <a:rPr lang="en" sz="1800"/>
              <a:t>Can be defined on the following levels:</a:t>
            </a:r>
            <a:endParaRPr sz="1800"/>
          </a:p>
          <a:p>
            <a:pPr indent="-342900" lvl="1" marL="914400" rtl="0" algn="l">
              <a:spcBef>
                <a:spcPts val="0"/>
              </a:spcBef>
              <a:spcAft>
                <a:spcPts val="0"/>
              </a:spcAft>
              <a:buClr>
                <a:srgbClr val="00756A"/>
              </a:buClr>
              <a:buSzPts val="1800"/>
              <a:buFont typeface="Proxima Nova"/>
              <a:buChar char="○"/>
            </a:pPr>
            <a:r>
              <a:rPr lang="en" sz="1800">
                <a:solidFill>
                  <a:srgbClr val="333E49"/>
                </a:solidFill>
                <a:latin typeface="Proxima Nova"/>
                <a:ea typeface="Proxima Nova"/>
                <a:cs typeface="Proxima Nova"/>
                <a:sym typeface="Proxima Nova"/>
              </a:rPr>
              <a:t>g</a:t>
            </a:r>
            <a:r>
              <a:rPr lang="en" sz="1800">
                <a:solidFill>
                  <a:srgbClr val="333E49"/>
                </a:solidFill>
                <a:latin typeface="Proxima Nova"/>
                <a:ea typeface="Proxima Nova"/>
                <a:cs typeface="Proxima Nova"/>
                <a:sym typeface="Proxima Nova"/>
              </a:rPr>
              <a:t>lobal</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00756A"/>
              </a:buClr>
              <a:buSzPts val="1800"/>
              <a:buFont typeface="Proxima Nova"/>
              <a:buChar char="○"/>
            </a:pPr>
            <a:r>
              <a:rPr lang="en" sz="1800">
                <a:solidFill>
                  <a:srgbClr val="333E49"/>
                </a:solidFill>
                <a:latin typeface="Proxima Nova"/>
                <a:ea typeface="Proxima Nova"/>
                <a:cs typeface="Proxima Nova"/>
                <a:sym typeface="Proxima Nova"/>
              </a:rPr>
              <a:t>n</a:t>
            </a:r>
            <a:r>
              <a:rPr lang="en" sz="1800">
                <a:solidFill>
                  <a:srgbClr val="333E49"/>
                </a:solidFill>
                <a:latin typeface="Proxima Nova"/>
                <a:ea typeface="Proxima Nova"/>
                <a:cs typeface="Proxima Nova"/>
                <a:sym typeface="Proxima Nova"/>
              </a:rPr>
              <a:t>amespace</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m</a:t>
            </a:r>
            <a:r>
              <a:rPr lang="en" sz="1800">
                <a:solidFill>
                  <a:srgbClr val="333E49"/>
                </a:solidFill>
                <a:latin typeface="Proxima Nova"/>
                <a:ea typeface="Proxima Nova"/>
                <a:cs typeface="Proxima Nova"/>
                <a:sym typeface="Proxima Nova"/>
              </a:rPr>
              <a:t>odule</a:t>
            </a:r>
            <a:endParaRPr sz="1800">
              <a:solidFill>
                <a:srgbClr val="333E49"/>
              </a:solidFill>
              <a:latin typeface="Proxima Nova"/>
              <a:ea typeface="Proxima Nova"/>
              <a:cs typeface="Proxima Nova"/>
              <a:sym typeface="Proxima Nova"/>
            </a:endParaRPr>
          </a:p>
          <a:p>
            <a:pPr indent="-342900" lvl="1" marL="914400" rtl="0" algn="l">
              <a:spcBef>
                <a:spcPts val="0"/>
              </a:spcBef>
              <a:spcAft>
                <a:spcPts val="0"/>
              </a:spcAft>
              <a:buClr>
                <a:srgbClr val="333E49"/>
              </a:buClr>
              <a:buSzPts val="1800"/>
              <a:buFont typeface="Proxima Nova"/>
              <a:buChar char="○"/>
            </a:pPr>
            <a:r>
              <a:rPr lang="en" sz="1800">
                <a:solidFill>
                  <a:srgbClr val="333E49"/>
                </a:solidFill>
                <a:latin typeface="Proxima Nova"/>
                <a:ea typeface="Proxima Nova"/>
                <a:cs typeface="Proxima Nova"/>
                <a:sym typeface="Proxima Nova"/>
              </a:rPr>
              <a:t>r</a:t>
            </a:r>
            <a:r>
              <a:rPr lang="en" sz="1800">
                <a:solidFill>
                  <a:srgbClr val="333E49"/>
                </a:solidFill>
                <a:latin typeface="Proxima Nova"/>
                <a:ea typeface="Proxima Nova"/>
                <a:cs typeface="Proxima Nova"/>
                <a:sym typeface="Proxima Nova"/>
              </a:rPr>
              <a:t>oute</a:t>
            </a:r>
            <a:endParaRPr sz="1800">
              <a:solidFill>
                <a:srgbClr val="333E49"/>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333E49"/>
              </a:solidFill>
              <a:latin typeface="Proxima Nova"/>
              <a:ea typeface="Proxima Nova"/>
              <a:cs typeface="Proxima Nova"/>
              <a:sym typeface="Proxima Nova"/>
            </a:endParaRPr>
          </a:p>
        </p:txBody>
      </p:sp>
      <p:sp>
        <p:nvSpPr>
          <p:cNvPr id="578" name="Google Shape;578;p72"/>
          <p:cNvSpPr txBox="1"/>
          <p:nvPr>
            <p:ph idx="2" type="body"/>
          </p:nvPr>
        </p:nvSpPr>
        <p:spPr>
          <a:xfrm>
            <a:off x="4994700" y="858750"/>
            <a:ext cx="69051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586C0"/>
                </a:solidFill>
                <a:latin typeface="Courier New"/>
                <a:ea typeface="Courier New"/>
                <a:cs typeface="Courier New"/>
                <a:sym typeface="Courier New"/>
              </a:rPr>
              <a:t>export</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const</a:t>
            </a:r>
            <a:r>
              <a:rPr b="1" lang="en" sz="1400">
                <a:solidFill>
                  <a:srgbClr val="CCCCCC"/>
                </a:solidFill>
                <a:latin typeface="Courier New"/>
                <a:ea typeface="Courier New"/>
                <a:cs typeface="Courier New"/>
                <a:sym typeface="Courier New"/>
              </a:rPr>
              <a:t> </a:t>
            </a:r>
            <a:r>
              <a:rPr b="1" lang="en" sz="1400">
                <a:solidFill>
                  <a:srgbClr val="4FC1FF"/>
                </a:solidFill>
                <a:latin typeface="Courier New"/>
                <a:ea typeface="Courier New"/>
                <a:cs typeface="Courier New"/>
                <a:sym typeface="Courier New"/>
              </a:rPr>
              <a:t>artistModule</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Types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Module</a:t>
            </a:r>
            <a:r>
              <a:rPr b="1" lang="en" sz="1400">
                <a:solidFill>
                  <a:srgbClr val="CCCCCC"/>
                </a:solidFill>
                <a:latin typeface="Courier New"/>
                <a:ea typeface="Courier New"/>
                <a:cs typeface="Courier New"/>
                <a:sym typeface="Courier New"/>
              </a:rPr>
              <a: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name:</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"Artist"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injectables:</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provide</a:t>
            </a:r>
            <a:r>
              <a:rPr b="1" lang="en" sz="1400">
                <a:solidFill>
                  <a:srgbClr val="9CDCFE"/>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useClass</a:t>
            </a:r>
            <a:r>
              <a:rPr b="1" lang="en" sz="1400">
                <a:solidFill>
                  <a:srgbClr val="9CDCFE"/>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policy</a:t>
            </a:r>
            <a:r>
              <a:rPr b="1" lang="en" sz="1400">
                <a:solidFill>
                  <a:srgbClr val="CCCCCC"/>
                </a:solidFill>
                <a:latin typeface="Courier New"/>
                <a:ea typeface="Courier New"/>
                <a:cs typeface="Courier New"/>
                <a:sym typeface="Courier New"/>
              </a:rPr>
              <a:t>: [someMiddleware],</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9CDCFE"/>
                </a:solidFill>
                <a:latin typeface="Courier New"/>
                <a:ea typeface="Courier New"/>
                <a:cs typeface="Courier New"/>
                <a:sym typeface="Courier New"/>
              </a:rPr>
              <a:t>    routes</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3"/>
          <p:cNvSpPr txBox="1"/>
          <p:nvPr>
            <p:ph idx="2" type="body"/>
          </p:nvPr>
        </p:nvSpPr>
        <p:spPr>
          <a:xfrm>
            <a:off x="4965700" y="934950"/>
            <a:ext cx="68325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injectable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class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async</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getArtist</a:t>
            </a:r>
            <a:r>
              <a:rPr b="1" lang="en" sz="1400">
                <a:solidFill>
                  <a:srgbClr val="CCCCCC"/>
                </a:solidFill>
                <a:latin typeface="Courier New"/>
                <a:ea typeface="Courier New"/>
                <a:cs typeface="Courier New"/>
                <a:sym typeface="Courier New"/>
              </a:rPr>
              <a:t>()</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Promise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&gt;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586C0"/>
                </a:solidFill>
                <a:latin typeface="Courier New"/>
                <a:ea typeface="Courier New"/>
                <a:cs typeface="Courier New"/>
                <a:sym typeface="Courier New"/>
              </a:rPr>
              <a:t>return</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id:</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randomUUID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name:</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"King Gizzard and the Lizard Wizard"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injectable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class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ArtistController</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constructor</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inject</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private</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service</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async</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getArtist</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_req</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params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GetArtistParams</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Promise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&gt;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586C0"/>
                </a:solidFill>
                <a:latin typeface="Courier New"/>
                <a:ea typeface="Courier New"/>
                <a:cs typeface="Courier New"/>
                <a:sym typeface="Courier New"/>
              </a:rPr>
              <a:t>return</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this</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service</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getArtist</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
        <p:nvSpPr>
          <p:cNvPr id="584" name="Google Shape;584;p73"/>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Keiko uses </a:t>
            </a:r>
            <a:r>
              <a:rPr lang="en" sz="1800" u="sng">
                <a:solidFill>
                  <a:schemeClr val="hlink"/>
                </a:solidFill>
                <a:hlinkClick r:id="rId3"/>
              </a:rPr>
              <a:t>inversify</a:t>
            </a:r>
            <a:r>
              <a:rPr lang="en" sz="1800"/>
              <a:t> as the dependency injection framework.</a:t>
            </a:r>
            <a:endParaRPr sz="1800"/>
          </a:p>
          <a:p>
            <a:pPr indent="-342900" lvl="0" marL="457200" rtl="0" algn="l">
              <a:spcBef>
                <a:spcPts val="0"/>
              </a:spcBef>
              <a:spcAft>
                <a:spcPts val="0"/>
              </a:spcAft>
              <a:buClr>
                <a:srgbClr val="00B7CD"/>
              </a:buClr>
              <a:buSzPts val="1800"/>
              <a:buFont typeface="Proxima Nova"/>
              <a:buChar char="●"/>
            </a:pPr>
            <a:r>
              <a:rPr lang="en" sz="1800"/>
              <a:t>Constructor </a:t>
            </a:r>
            <a:r>
              <a:rPr lang="en" sz="1800"/>
              <a:t>injection is used.</a:t>
            </a:r>
            <a:endParaRPr sz="1800"/>
          </a:p>
          <a:p>
            <a:pPr indent="-342900" lvl="0" marL="457200" rtl="0" algn="l">
              <a:spcBef>
                <a:spcPts val="0"/>
              </a:spcBef>
              <a:spcAft>
                <a:spcPts val="0"/>
              </a:spcAft>
              <a:buClr>
                <a:srgbClr val="00B7CD"/>
              </a:buClr>
              <a:buSzPts val="1800"/>
              <a:buFont typeface="Proxima Nova"/>
              <a:buChar char="●"/>
            </a:pPr>
            <a:r>
              <a:rPr lang="en" sz="1800"/>
              <a:t>By default the class name is used as injection token, but other injection tokens are also supported.</a:t>
            </a:r>
            <a:endParaRPr sz="1800"/>
          </a:p>
        </p:txBody>
      </p:sp>
      <p:sp>
        <p:nvSpPr>
          <p:cNvPr id="585" name="Google Shape;585;p73"/>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Dependency Injection</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4"/>
          <p:cNvSpPr txBox="1"/>
          <p:nvPr>
            <p:ph idx="2" type="body"/>
          </p:nvPr>
        </p:nvSpPr>
        <p:spPr>
          <a:xfrm>
            <a:off x="4533900" y="934950"/>
            <a:ext cx="75945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injectable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class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ArtistService</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constructor</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r>
              <a:rPr b="1" lang="en" sz="1400">
                <a:solidFill>
                  <a:srgbClr val="DCDCAA"/>
                </a:solidFill>
                <a:latin typeface="Courier New"/>
                <a:ea typeface="Courier New"/>
                <a:cs typeface="Courier New"/>
                <a:sym typeface="Courier New"/>
              </a:rPr>
              <a:t>inject</a:t>
            </a:r>
            <a:r>
              <a:rPr b="1" lang="en" sz="1400">
                <a:solidFill>
                  <a:srgbClr val="CCCCCC"/>
                </a:solidFill>
                <a:latin typeface="Courier New"/>
                <a:ea typeface="Courier New"/>
                <a:cs typeface="Courier New"/>
                <a:sym typeface="Courier New"/>
              </a:rPr>
              <a:t>(</a:t>
            </a:r>
            <a:r>
              <a:rPr b="1" lang="en" sz="1400">
                <a:solidFill>
                  <a:srgbClr val="4FC1FF"/>
                </a:solidFill>
                <a:latin typeface="Courier New"/>
                <a:ea typeface="Courier New"/>
                <a:cs typeface="Courier New"/>
                <a:sym typeface="Courier New"/>
              </a:rPr>
              <a:t>DiTypes</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AppConfig</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private</a:t>
            </a:r>
            <a:r>
              <a:rPr b="1" lang="en" sz="1400">
                <a:solidFill>
                  <a:srgbClr val="CCCCCC"/>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config</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AppConfig</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t/>
            </a:r>
            <a:endParaRPr b="1" sz="1400">
              <a:solidFill>
                <a:srgbClr val="569CD6"/>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async</a:t>
            </a:r>
            <a:r>
              <a:rPr b="1" lang="en" sz="1400">
                <a:solidFill>
                  <a:srgbClr val="CCCCCC"/>
                </a:solidFill>
                <a:latin typeface="Courier New"/>
                <a:ea typeface="Courier New"/>
                <a:cs typeface="Courier New"/>
                <a:sym typeface="Courier New"/>
              </a:rPr>
              <a:t> </a:t>
            </a:r>
            <a:r>
              <a:rPr b="1" lang="en" sz="1400">
                <a:solidFill>
                  <a:srgbClr val="DCDCAA"/>
                </a:solidFill>
                <a:latin typeface="Courier New"/>
                <a:ea typeface="Courier New"/>
                <a:cs typeface="Courier New"/>
                <a:sym typeface="Courier New"/>
              </a:rPr>
              <a:t>getArtist</a:t>
            </a:r>
            <a:r>
              <a:rPr b="1" lang="en" sz="1400">
                <a:solidFill>
                  <a:srgbClr val="CCCCCC"/>
                </a:solidFill>
                <a:latin typeface="Courier New"/>
                <a:ea typeface="Courier New"/>
                <a:cs typeface="Courier New"/>
                <a:sym typeface="Courier New"/>
              </a:rPr>
              <a:t>()</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Promise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GetArtistResponse</a:t>
            </a:r>
            <a:r>
              <a:rPr b="1" lang="en" sz="1400">
                <a:solidFill>
                  <a:srgbClr val="CCCCCC"/>
                </a:solidFill>
                <a:latin typeface="Courier New"/>
                <a:ea typeface="Courier New"/>
                <a:cs typeface="Courier New"/>
                <a:sym typeface="Courier New"/>
              </a:rPr>
              <a:t>&gt;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586C0"/>
                </a:solidFill>
                <a:latin typeface="Courier New"/>
                <a:ea typeface="Courier New"/>
                <a:cs typeface="Courier New"/>
                <a:sym typeface="Courier New"/>
              </a:rPr>
              <a:t>return</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id:</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this</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config</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ds</a:t>
            </a:r>
            <a:r>
              <a:rPr b="1" lang="en" sz="1400">
                <a:solidFill>
                  <a:srgbClr val="CCCCCC"/>
                </a:solidFill>
                <a:latin typeface="Courier New"/>
                <a:ea typeface="Courier New"/>
                <a:cs typeface="Courier New"/>
                <a:sym typeface="Courier New"/>
              </a:rPr>
              <a:t>.</a:t>
            </a:r>
            <a:r>
              <a:rPr b="1" lang="en" sz="1400">
                <a:solidFill>
                  <a:srgbClr val="9CDCFE"/>
                </a:solidFill>
                <a:latin typeface="Courier New"/>
                <a:ea typeface="Courier New"/>
                <a:cs typeface="Courier New"/>
                <a:sym typeface="Courier New"/>
              </a:rPr>
              <a:t>url</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name:</a:t>
            </a:r>
            <a:r>
              <a:rPr b="1" lang="en" sz="1400">
                <a:solidFill>
                  <a:srgbClr val="CCCCCC"/>
                </a:solidFill>
                <a:latin typeface="Courier New"/>
                <a:ea typeface="Courier New"/>
                <a:cs typeface="Courier New"/>
                <a:sym typeface="Courier New"/>
              </a:rPr>
              <a:t> </a:t>
            </a:r>
            <a:r>
              <a:rPr b="1" lang="en" sz="1400">
                <a:solidFill>
                  <a:srgbClr val="CE9178"/>
                </a:solidFill>
                <a:latin typeface="Courier New"/>
                <a:ea typeface="Courier New"/>
                <a:cs typeface="Courier New"/>
                <a:sym typeface="Courier New"/>
              </a:rPr>
              <a:t>"King Gizzard and the Lizard Wizard"</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569CD6"/>
                </a:solidFill>
                <a:latin typeface="Courier New"/>
                <a:ea typeface="Courier New"/>
                <a:cs typeface="Courier New"/>
                <a:sym typeface="Courier New"/>
              </a:rPr>
              <a:t>    </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
        <p:nvSpPr>
          <p:cNvPr id="591" name="Google Shape;591;p74"/>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Diamorphosis config is also accessible through </a:t>
            </a:r>
            <a:r>
              <a:rPr lang="en" sz="1800"/>
              <a:t>dependency</a:t>
            </a:r>
            <a:r>
              <a:rPr lang="en" sz="1800"/>
              <a:t> injection</a:t>
            </a:r>
            <a:endParaRPr sz="1800"/>
          </a:p>
          <a:p>
            <a:pPr indent="0" lvl="0" marL="0" rtl="0" algn="l">
              <a:spcBef>
                <a:spcPts val="0"/>
              </a:spcBef>
              <a:spcAft>
                <a:spcPts val="0"/>
              </a:spcAft>
              <a:buNone/>
            </a:pPr>
            <a:r>
              <a:t/>
            </a:r>
            <a:endParaRPr sz="1800"/>
          </a:p>
        </p:txBody>
      </p:sp>
      <p:sp>
        <p:nvSpPr>
          <p:cNvPr id="592" name="Google Shape;592;p74"/>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Config</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5"/>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Testing</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8" name="Google Shape;598;p75"/>
          <p:cNvSpPr txBox="1"/>
          <p:nvPr>
            <p:ph idx="2" type="body"/>
          </p:nvPr>
        </p:nvSpPr>
        <p:spPr>
          <a:xfrm>
            <a:off x="790025" y="3183125"/>
            <a:ext cx="40491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Mocha/Sinon/Should</a:t>
            </a:r>
            <a:endParaRPr/>
          </a:p>
          <a:p>
            <a:pPr indent="-342900" lvl="0" marL="457200" rtl="0" algn="l">
              <a:spcBef>
                <a:spcPts val="0"/>
              </a:spcBef>
              <a:spcAft>
                <a:spcPts val="0"/>
              </a:spcAft>
              <a:buSzPts val="1800"/>
              <a:buChar char="●"/>
            </a:pPr>
            <a:r>
              <a:rPr lang="en"/>
              <a:t>DI helps us with its testability </a:t>
            </a:r>
            <a:endParaRPr/>
          </a:p>
          <a:p>
            <a:pPr indent="-342900" lvl="0" marL="457200" rtl="0" algn="l">
              <a:spcBef>
                <a:spcPts val="0"/>
              </a:spcBef>
              <a:spcAft>
                <a:spcPts val="0"/>
              </a:spcAft>
              <a:buSzPts val="1800"/>
              <a:buChar char="●"/>
            </a:pPr>
            <a:r>
              <a:rPr lang="en"/>
              <a:t>Mountebank for integration testing</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pic>
        <p:nvPicPr>
          <p:cNvPr id="599" name="Google Shape;599;p75"/>
          <p:cNvPicPr preferRelativeResize="0"/>
          <p:nvPr/>
        </p:nvPicPr>
        <p:blipFill>
          <a:blip r:embed="rId3">
            <a:alphaModFix/>
          </a:blip>
          <a:stretch>
            <a:fillRect/>
          </a:stretch>
        </p:blipFill>
        <p:spPr>
          <a:xfrm>
            <a:off x="5732875" y="0"/>
            <a:ext cx="4983776" cy="3901025"/>
          </a:xfrm>
          <a:prstGeom prst="rect">
            <a:avLst/>
          </a:prstGeom>
          <a:noFill/>
          <a:ln>
            <a:noFill/>
          </a:ln>
        </p:spPr>
      </p:pic>
      <p:pic>
        <p:nvPicPr>
          <p:cNvPr id="600" name="Google Shape;600;p75"/>
          <p:cNvPicPr preferRelativeResize="0"/>
          <p:nvPr/>
        </p:nvPicPr>
        <p:blipFill>
          <a:blip r:embed="rId4">
            <a:alphaModFix/>
          </a:blip>
          <a:stretch>
            <a:fillRect/>
          </a:stretch>
        </p:blipFill>
        <p:spPr>
          <a:xfrm>
            <a:off x="5732875" y="3901025"/>
            <a:ext cx="6459126" cy="3028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6"/>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Event Sourcing</a:t>
            </a:r>
            <a:endParaRPr sz="3600"/>
          </a:p>
        </p:txBody>
      </p:sp>
      <p:sp>
        <p:nvSpPr>
          <p:cNvPr id="606" name="Google Shape;606;p76"/>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Keiko allows a module to define an aggregate that is updated using event sourcing</a:t>
            </a:r>
            <a:endParaRPr sz="1800"/>
          </a:p>
          <a:p>
            <a:pPr indent="-342900" lvl="0" marL="457200" rtl="0" algn="l">
              <a:spcBef>
                <a:spcPts val="0"/>
              </a:spcBef>
              <a:spcAft>
                <a:spcPts val="0"/>
              </a:spcAft>
              <a:buClr>
                <a:srgbClr val="00B7CD"/>
              </a:buClr>
              <a:buSzPts val="1800"/>
              <a:buFont typeface="Proxima Nova"/>
              <a:buChar char="●"/>
            </a:pPr>
            <a:r>
              <a:rPr lang="en" sz="1800"/>
              <a:t>Provides abstractions for </a:t>
            </a:r>
            <a:r>
              <a:rPr lang="en" sz="1800"/>
              <a:t>commands</a:t>
            </a:r>
            <a:r>
              <a:rPr lang="en" sz="1800"/>
              <a:t> executions and events </a:t>
            </a:r>
            <a:r>
              <a:rPr lang="en" sz="1800"/>
              <a:t>persistence</a:t>
            </a:r>
            <a:r>
              <a:rPr lang="en" sz="1800"/>
              <a:t> </a:t>
            </a:r>
            <a:endParaRPr sz="1800"/>
          </a:p>
          <a:p>
            <a:pPr indent="-342900" lvl="0" marL="457200" rtl="0" algn="l">
              <a:spcBef>
                <a:spcPts val="0"/>
              </a:spcBef>
              <a:spcAft>
                <a:spcPts val="0"/>
              </a:spcAft>
              <a:buClr>
                <a:srgbClr val="00B7CD"/>
              </a:buClr>
              <a:buSzPts val="1800"/>
              <a:buFont typeface="Proxima Nova"/>
              <a:buChar char="●"/>
            </a:pPr>
            <a:r>
              <a:rPr lang="en" sz="1800"/>
              <a:t>But this could be a </a:t>
            </a:r>
            <a:r>
              <a:rPr lang="en" sz="1800"/>
              <a:t>separate</a:t>
            </a:r>
            <a:r>
              <a:rPr lang="en" sz="1800"/>
              <a:t> presentation</a:t>
            </a:r>
            <a:endParaRPr sz="1800"/>
          </a:p>
        </p:txBody>
      </p:sp>
      <p:sp>
        <p:nvSpPr>
          <p:cNvPr id="607" name="Google Shape;607;p76"/>
          <p:cNvSpPr txBox="1"/>
          <p:nvPr>
            <p:ph idx="2" type="body"/>
          </p:nvPr>
        </p:nvSpPr>
        <p:spPr>
          <a:xfrm>
            <a:off x="4521200" y="1011150"/>
            <a:ext cx="75690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586C0"/>
                </a:solidFill>
                <a:latin typeface="Courier New"/>
                <a:ea typeface="Courier New"/>
                <a:cs typeface="Courier New"/>
                <a:sym typeface="Courier New"/>
              </a:rPr>
              <a:t>export</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type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AggregateConfig</a:t>
            </a:r>
            <a:r>
              <a:rPr b="1" lang="en" sz="1400">
                <a:solidFill>
                  <a:srgbClr val="CCCCCC"/>
                </a:solidFill>
                <a:latin typeface="Courier New"/>
                <a:ea typeface="Courier New"/>
                <a:cs typeface="Courier New"/>
                <a:sym typeface="Courier New"/>
              </a:rPr>
              <a:t>&lt;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Aggregate</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extends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AggregateBase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AggregateInit</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extends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IAggregateInitializer</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Aggregate</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AggregateFetcher</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extends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IAggregateFetcher</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Aggregate</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AggregateUpdater</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extends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IAggregateUpdater</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Aggregate</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CommandsKeys</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extends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string</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EventsKeys</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extends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string</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&gt; </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handlerBindingKey</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symbol</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eventLogSchema</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EventLogTable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aggregateSchema</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AggregateTable</a:t>
            </a: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initializerClass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interfaces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Newable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AggregateInit</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fetcherClass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interfaces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Newable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AggregateFetcher</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updaterClass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interfaces</a:t>
            </a:r>
            <a:r>
              <a:rPr b="1" lang="en" sz="1400">
                <a:solidFill>
                  <a:srgbClr val="CCCCCC"/>
                </a:solidFill>
                <a:latin typeface="Courier New"/>
                <a:ea typeface="Courier New"/>
                <a:cs typeface="Courier New"/>
                <a:sym typeface="Courier New"/>
              </a:rPr>
              <a:t>.</a:t>
            </a:r>
            <a:r>
              <a:rPr b="1" lang="en" sz="1400">
                <a:solidFill>
                  <a:srgbClr val="4EC9B0"/>
                </a:solidFill>
                <a:latin typeface="Courier New"/>
                <a:ea typeface="Courier New"/>
                <a:cs typeface="Courier New"/>
                <a:sym typeface="Courier New"/>
              </a:rPr>
              <a:t>Newable</a:t>
            </a:r>
            <a:r>
              <a:rPr b="1" lang="en" sz="1400">
                <a:solidFill>
                  <a:srgbClr val="CCCCCC"/>
                </a:solidFill>
                <a:latin typeface="Courier New"/>
                <a:ea typeface="Courier New"/>
                <a:cs typeface="Courier New"/>
                <a:sym typeface="Courier New"/>
              </a:rPr>
              <a:t>&lt;</a:t>
            </a:r>
            <a:r>
              <a:rPr b="1" lang="en" sz="1400">
                <a:solidFill>
                  <a:srgbClr val="4EC9B0"/>
                </a:solidFill>
                <a:latin typeface="Courier New"/>
                <a:ea typeface="Courier New"/>
                <a:cs typeface="Courier New"/>
                <a:sym typeface="Courier New"/>
              </a:rPr>
              <a:t>AggregateUpdater</a:t>
            </a:r>
            <a:r>
              <a:rPr b="1" lang="en" sz="1400">
                <a:solidFill>
                  <a:srgbClr val="CCCCCC"/>
                </a:solidFill>
                <a:latin typeface="Courier New"/>
                <a:ea typeface="Courier New"/>
                <a:cs typeface="Courier New"/>
                <a:sym typeface="Courier New"/>
              </a:rPr>
              <a:t>&gt;,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commandsRules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 [</a:t>
            </a:r>
            <a:r>
              <a:rPr b="1" lang="en" sz="1400">
                <a:solidFill>
                  <a:srgbClr val="4EC9B0"/>
                </a:solidFill>
                <a:latin typeface="Courier New"/>
                <a:ea typeface="Courier New"/>
                <a:cs typeface="Courier New"/>
                <a:sym typeface="Courier New"/>
              </a:rPr>
              <a:t>key</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in</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CommandsKeys</a:t>
            </a:r>
            <a:r>
              <a:rPr b="1" lang="en" sz="1400">
                <a:solidFill>
                  <a:srgbClr val="CCCCCC"/>
                </a:solidFill>
                <a:latin typeface="Courier New"/>
                <a:ea typeface="Courier New"/>
                <a:cs typeface="Courier New"/>
                <a:sym typeface="Courier New"/>
              </a:rPr>
              <a:t>]</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BusinessRule</a:t>
            </a:r>
            <a:r>
              <a:rPr b="1" lang="en" sz="1400">
                <a:solidFill>
                  <a:srgbClr val="CCCCCC"/>
                </a:solidFill>
                <a:latin typeface="Courier New"/>
                <a:ea typeface="Courier New"/>
                <a:cs typeface="Courier New"/>
                <a:sym typeface="Courier New"/>
              </a:rPr>
              <a:t>&lt;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key</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any</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EventsKeys</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any</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any</a:t>
            </a:r>
            <a:r>
              <a:rPr b="1" lang="en" sz="1400">
                <a:solidFill>
                  <a:srgbClr val="CCCCCC"/>
                </a:solidFill>
                <a:latin typeface="Courier New"/>
                <a:ea typeface="Courier New"/>
                <a:cs typeface="Courier New"/>
                <a:sym typeface="Courier New"/>
              </a:rPr>
              <a:t>&gt;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9CDCFE"/>
                </a:solidFill>
                <a:latin typeface="Courier New"/>
                <a:ea typeface="Courier New"/>
                <a:cs typeface="Courier New"/>
                <a:sym typeface="Courier New"/>
              </a:rPr>
              <a:t>eventsRules</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 [</a:t>
            </a:r>
            <a:r>
              <a:rPr b="1" lang="en" sz="1400">
                <a:solidFill>
                  <a:srgbClr val="4EC9B0"/>
                </a:solidFill>
                <a:latin typeface="Courier New"/>
                <a:ea typeface="Courier New"/>
                <a:cs typeface="Courier New"/>
                <a:sym typeface="Courier New"/>
              </a:rPr>
              <a:t>key</a:t>
            </a:r>
            <a:r>
              <a:rPr b="1" lang="en" sz="1400">
                <a:solidFill>
                  <a:srgbClr val="CCCCCC"/>
                </a:solidFill>
                <a:latin typeface="Courier New"/>
                <a:ea typeface="Courier New"/>
                <a:cs typeface="Courier New"/>
                <a:sym typeface="Courier New"/>
              </a:rPr>
              <a:t> </a:t>
            </a:r>
            <a:r>
              <a:rPr b="1" lang="en" sz="1400">
                <a:solidFill>
                  <a:srgbClr val="569CD6"/>
                </a:solidFill>
                <a:latin typeface="Courier New"/>
                <a:ea typeface="Courier New"/>
                <a:cs typeface="Courier New"/>
                <a:sym typeface="Courier New"/>
              </a:rPr>
              <a:t>in</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EventsKeys</a:t>
            </a:r>
            <a:r>
              <a:rPr b="1" lang="en" sz="1400">
                <a:solidFill>
                  <a:srgbClr val="CCCCCC"/>
                </a:solidFill>
                <a:latin typeface="Courier New"/>
                <a:ea typeface="Courier New"/>
                <a:cs typeface="Courier New"/>
                <a:sym typeface="Courier New"/>
              </a:rPr>
              <a:t>]</a:t>
            </a:r>
            <a:r>
              <a:rPr b="1" lang="en" sz="1400">
                <a:solidFill>
                  <a:srgbClr val="D4D4D4"/>
                </a:solidFill>
                <a:latin typeface="Courier New"/>
                <a:ea typeface="Courier New"/>
                <a:cs typeface="Courier New"/>
                <a:sym typeface="Courier New"/>
              </a:rPr>
              <a:t>:</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EventRule</a:t>
            </a:r>
            <a:r>
              <a:rPr b="1" lang="en" sz="1400">
                <a:solidFill>
                  <a:srgbClr val="CCCCCC"/>
                </a:solidFill>
                <a:latin typeface="Courier New"/>
                <a:ea typeface="Courier New"/>
                <a:cs typeface="Courier New"/>
                <a:sym typeface="Courier New"/>
              </a:rPr>
              <a:t>&lt;</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4EC9B0"/>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Aggregate</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key</a:t>
            </a:r>
            <a:r>
              <a:rPr b="1" lang="en" sz="1400">
                <a:solidFill>
                  <a:srgbClr val="CCCCCC"/>
                </a:solidFill>
                <a:latin typeface="Courier New"/>
                <a:ea typeface="Courier New"/>
                <a:cs typeface="Courier New"/>
                <a:sym typeface="Courier New"/>
              </a:rPr>
              <a:t>, </a:t>
            </a:r>
            <a:r>
              <a:rPr b="1" lang="en" sz="1400">
                <a:solidFill>
                  <a:srgbClr val="4EC9B0"/>
                </a:solidFill>
                <a:latin typeface="Courier New"/>
                <a:ea typeface="Courier New"/>
                <a:cs typeface="Courier New"/>
                <a:sym typeface="Courier New"/>
              </a:rPr>
              <a:t>any</a:t>
            </a:r>
            <a:r>
              <a:rPr b="1" lang="en" sz="1400">
                <a:solidFill>
                  <a:srgbClr val="CCCCCC"/>
                </a:solidFill>
                <a:latin typeface="Courier New"/>
                <a:ea typeface="Courier New"/>
                <a:cs typeface="Courier New"/>
                <a:sym typeface="Courier New"/>
              </a:rPr>
              <a:t>&gt; };</a:t>
            </a:r>
            <a:endParaRPr b="1" sz="1400">
              <a:solidFill>
                <a:srgbClr val="CCCCCC"/>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CCCCCC"/>
              </a:buClr>
              <a:buSzPts val="1400"/>
              <a:buFont typeface="Courier New"/>
              <a:buAutoNum type="arabicPeriod"/>
            </a:pPr>
            <a:r>
              <a:rPr b="1" lang="en" sz="1400">
                <a:solidFill>
                  <a:srgbClr val="CCCCCC"/>
                </a:solidFill>
                <a:latin typeface="Courier New"/>
                <a:ea typeface="Courier New"/>
                <a:cs typeface="Courier New"/>
                <a:sym typeface="Courier New"/>
              </a:rPr>
              <a:t>};</a:t>
            </a:r>
            <a:endParaRPr b="1" sz="1400">
              <a:solidFill>
                <a:srgbClr val="CCCCCC"/>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C586C0"/>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Node.js key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8" name="Google Shape;348;p41"/>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Cross-platform</a:t>
            </a:r>
            <a:endParaRPr/>
          </a:p>
          <a:p>
            <a:pPr indent="-342900" lvl="0" marL="457200" rtl="0" algn="l">
              <a:spcBef>
                <a:spcPts val="0"/>
              </a:spcBef>
              <a:spcAft>
                <a:spcPts val="0"/>
              </a:spcAft>
              <a:buSzPts val="1800"/>
              <a:buChar char="●"/>
            </a:pPr>
            <a:r>
              <a:rPr lang="en"/>
              <a:t>Event-Driven and Asynchronous</a:t>
            </a:r>
            <a:endParaRPr/>
          </a:p>
          <a:p>
            <a:pPr indent="-342900" lvl="0" marL="457200" rtl="0" algn="l">
              <a:spcBef>
                <a:spcPts val="0"/>
              </a:spcBef>
              <a:spcAft>
                <a:spcPts val="0"/>
              </a:spcAft>
              <a:buSzPts val="1800"/>
              <a:buChar char="●"/>
            </a:pPr>
            <a:r>
              <a:rPr lang="en"/>
              <a:t>Single-Threaded</a:t>
            </a:r>
            <a:endParaRPr/>
          </a:p>
          <a:p>
            <a:pPr indent="-342900" lvl="0" marL="457200" rtl="0" algn="l">
              <a:spcBef>
                <a:spcPts val="0"/>
              </a:spcBef>
              <a:spcAft>
                <a:spcPts val="0"/>
              </a:spcAft>
              <a:buSzPts val="1800"/>
              <a:buChar char="●"/>
            </a:pPr>
            <a:r>
              <a:rPr lang="en"/>
              <a:t>NPM ecosystem</a:t>
            </a:r>
            <a:endParaRPr/>
          </a:p>
          <a:p>
            <a:pPr indent="-342900" lvl="0" marL="457200" rtl="0" algn="l">
              <a:spcBef>
                <a:spcPts val="0"/>
              </a:spcBef>
              <a:spcAft>
                <a:spcPts val="0"/>
              </a:spcAft>
              <a:buSzPts val="1800"/>
              <a:buChar char="●"/>
            </a:pPr>
            <a:r>
              <a:rPr lang="en"/>
              <a:t>Quick execution of code</a:t>
            </a:r>
            <a:endParaRPr/>
          </a:p>
          <a:p>
            <a:pPr indent="-342900" lvl="0" marL="457200" rtl="0" algn="l">
              <a:spcBef>
                <a:spcPts val="0"/>
              </a:spcBef>
              <a:spcAft>
                <a:spcPts val="0"/>
              </a:spcAft>
              <a:buSzPts val="1800"/>
              <a:buChar char="●"/>
            </a:pPr>
            <a:r>
              <a:rPr lang="en"/>
              <a:t>Fast data streaming</a:t>
            </a:r>
            <a:endParaRPr/>
          </a:p>
          <a:p>
            <a:pPr indent="0" lvl="0" marL="0" rtl="0" algn="l">
              <a:spcBef>
                <a:spcPts val="0"/>
              </a:spcBef>
              <a:spcAft>
                <a:spcPts val="0"/>
              </a:spcAft>
              <a:buClr>
                <a:schemeClr val="dk2"/>
              </a:buClr>
              <a:buSzPts val="1100"/>
              <a:buFont typeface="Arial"/>
              <a:buNone/>
            </a:pPr>
            <a:r>
              <a:t/>
            </a:r>
            <a:endParaRPr/>
          </a:p>
        </p:txBody>
      </p:sp>
      <p:pic>
        <p:nvPicPr>
          <p:cNvPr id="349" name="Google Shape;349;p41"/>
          <p:cNvPicPr preferRelativeResize="0"/>
          <p:nvPr/>
        </p:nvPicPr>
        <p:blipFill>
          <a:blip r:embed="rId3">
            <a:alphaModFix/>
          </a:blip>
          <a:stretch>
            <a:fillRect/>
          </a:stretch>
        </p:blipFill>
        <p:spPr>
          <a:xfrm>
            <a:off x="8448675" y="853275"/>
            <a:ext cx="3743325" cy="5690398"/>
          </a:xfrm>
          <a:prstGeom prst="rect">
            <a:avLst/>
          </a:prstGeom>
          <a:noFill/>
          <a:ln>
            <a:noFill/>
          </a:ln>
        </p:spPr>
      </p:pic>
      <p:pic>
        <p:nvPicPr>
          <p:cNvPr id="350" name="Google Shape;350;p41"/>
          <p:cNvPicPr preferRelativeResize="0"/>
          <p:nvPr/>
        </p:nvPicPr>
        <p:blipFill>
          <a:blip r:embed="rId4">
            <a:alphaModFix/>
          </a:blip>
          <a:stretch>
            <a:fillRect/>
          </a:stretch>
        </p:blipFill>
        <p:spPr>
          <a:xfrm>
            <a:off x="9527375" y="2954187"/>
            <a:ext cx="2433651" cy="1488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7"/>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ORM Candidates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3" name="Google Shape;613;p77"/>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Knex</a:t>
            </a:r>
            <a:endParaRPr/>
          </a:p>
          <a:p>
            <a:pPr indent="-342900" lvl="0" marL="457200" rtl="0" algn="l">
              <a:spcBef>
                <a:spcPts val="0"/>
              </a:spcBef>
              <a:spcAft>
                <a:spcPts val="0"/>
              </a:spcAft>
              <a:buSzPts val="1800"/>
              <a:buChar char="●"/>
            </a:pPr>
            <a:r>
              <a:rPr lang="en"/>
              <a:t>Objection</a:t>
            </a:r>
            <a:endParaRPr/>
          </a:p>
          <a:p>
            <a:pPr indent="-342900" lvl="0" marL="457200" rtl="0" algn="l">
              <a:spcBef>
                <a:spcPts val="0"/>
              </a:spcBef>
              <a:spcAft>
                <a:spcPts val="0"/>
              </a:spcAft>
              <a:buSzPts val="1800"/>
              <a:buChar char="●"/>
            </a:pPr>
            <a:r>
              <a:rPr lang="en"/>
              <a:t>Prisma</a:t>
            </a:r>
            <a:endParaRPr/>
          </a:p>
          <a:p>
            <a:pPr indent="-342900" lvl="0" marL="457200" rtl="0" algn="l">
              <a:spcBef>
                <a:spcPts val="0"/>
              </a:spcBef>
              <a:spcAft>
                <a:spcPts val="0"/>
              </a:spcAft>
              <a:buSzPts val="1800"/>
              <a:buChar char="●"/>
            </a:pPr>
            <a:r>
              <a:rPr lang="en"/>
              <a:t>Drizzle</a:t>
            </a:r>
            <a:endParaRPr/>
          </a:p>
          <a:p>
            <a:pPr indent="0" lvl="0" marL="0" rtl="0" algn="l">
              <a:spcBef>
                <a:spcPts val="0"/>
              </a:spcBef>
              <a:spcAft>
                <a:spcPts val="0"/>
              </a:spcAft>
              <a:buClr>
                <a:schemeClr val="dk2"/>
              </a:buClr>
              <a:buSzPts val="1100"/>
              <a:buFont typeface="Arial"/>
              <a:buNone/>
            </a:pPr>
            <a:r>
              <a:t/>
            </a:r>
            <a:endParaRPr/>
          </a:p>
        </p:txBody>
      </p:sp>
      <p:pic>
        <p:nvPicPr>
          <p:cNvPr id="614" name="Google Shape;614;p77"/>
          <p:cNvPicPr preferRelativeResize="0"/>
          <p:nvPr/>
        </p:nvPicPr>
        <p:blipFill>
          <a:blip r:embed="rId3">
            <a:alphaModFix/>
          </a:blip>
          <a:stretch>
            <a:fillRect/>
          </a:stretch>
        </p:blipFill>
        <p:spPr>
          <a:xfrm>
            <a:off x="8448675" y="853275"/>
            <a:ext cx="3743325" cy="5690398"/>
          </a:xfrm>
          <a:prstGeom prst="rect">
            <a:avLst/>
          </a:prstGeom>
          <a:noFill/>
          <a:ln>
            <a:noFill/>
          </a:ln>
        </p:spPr>
      </p:pic>
      <p:sp>
        <p:nvSpPr>
          <p:cNvPr id="615" name="Google Shape;615;p77"/>
          <p:cNvSpPr txBox="1"/>
          <p:nvPr/>
        </p:nvSpPr>
        <p:spPr>
          <a:xfrm>
            <a:off x="10325100" y="3580725"/>
            <a:ext cx="838200" cy="23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9E9E9E"/>
                </a:solidFill>
                <a:latin typeface="Proxima Nova"/>
                <a:ea typeface="Proxima Nova"/>
                <a:cs typeface="Proxima Nova"/>
                <a:sym typeface="Proxima Nova"/>
              </a:rPr>
              <a:t>IMAGE</a:t>
            </a:r>
            <a:endParaRPr b="1">
              <a:solidFill>
                <a:srgbClr val="9E9E9E"/>
              </a:solidFill>
              <a:latin typeface="Proxima Nova"/>
              <a:ea typeface="Proxima Nova"/>
              <a:cs typeface="Proxima Nova"/>
              <a:sym typeface="Proxima Nova"/>
            </a:endParaRPr>
          </a:p>
        </p:txBody>
      </p:sp>
      <p:pic>
        <p:nvPicPr>
          <p:cNvPr id="616" name="Google Shape;616;p77"/>
          <p:cNvPicPr preferRelativeResize="0"/>
          <p:nvPr/>
        </p:nvPicPr>
        <p:blipFill>
          <a:blip r:embed="rId4">
            <a:alphaModFix/>
          </a:blip>
          <a:stretch>
            <a:fillRect/>
          </a:stretch>
        </p:blipFill>
        <p:spPr>
          <a:xfrm>
            <a:off x="8448675" y="3219350"/>
            <a:ext cx="3352800" cy="1009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Drizzle 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2" name="Google Shape;622;p78"/>
          <p:cNvSpPr txBox="1"/>
          <p:nvPr>
            <p:ph idx="2" type="body"/>
          </p:nvPr>
        </p:nvSpPr>
        <p:spPr>
          <a:xfrm>
            <a:off x="790025" y="3219350"/>
            <a:ext cx="45828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R</a:t>
            </a:r>
            <a:r>
              <a:rPr lang="en"/>
              <a:t>elational and SQL-like query APIs</a:t>
            </a:r>
            <a:endParaRPr/>
          </a:p>
          <a:p>
            <a:pPr indent="-342900" lvl="0" marL="457200" rtl="0" algn="l">
              <a:spcBef>
                <a:spcPts val="0"/>
              </a:spcBef>
              <a:spcAft>
                <a:spcPts val="0"/>
              </a:spcAft>
              <a:buSzPts val="1800"/>
              <a:buChar char="●"/>
            </a:pPr>
            <a:r>
              <a:rPr lang="en"/>
              <a:t>Strong Zod Support</a:t>
            </a:r>
            <a:endParaRPr/>
          </a:p>
          <a:p>
            <a:pPr indent="-342900" lvl="0" marL="457200" rtl="0" algn="l">
              <a:spcBef>
                <a:spcPts val="0"/>
              </a:spcBef>
              <a:spcAft>
                <a:spcPts val="0"/>
              </a:spcAft>
              <a:buSzPts val="1800"/>
              <a:buChar char="●"/>
            </a:pPr>
            <a:r>
              <a:rPr lang="en"/>
              <a:t>Battle tested…..not </a:t>
            </a:r>
            <a:r>
              <a:rPr lang="en"/>
              <a:t>🙃</a:t>
            </a:r>
            <a:endParaRPr/>
          </a:p>
        </p:txBody>
      </p:sp>
      <p:pic>
        <p:nvPicPr>
          <p:cNvPr id="623" name="Google Shape;623;p78"/>
          <p:cNvPicPr preferRelativeResize="0"/>
          <p:nvPr/>
        </p:nvPicPr>
        <p:blipFill>
          <a:blip r:embed="rId3">
            <a:alphaModFix/>
          </a:blip>
          <a:stretch>
            <a:fillRect/>
          </a:stretch>
        </p:blipFill>
        <p:spPr>
          <a:xfrm>
            <a:off x="8448675" y="853275"/>
            <a:ext cx="3743325" cy="5690398"/>
          </a:xfrm>
          <a:prstGeom prst="rect">
            <a:avLst/>
          </a:prstGeom>
          <a:noFill/>
          <a:ln>
            <a:noFill/>
          </a:ln>
        </p:spPr>
      </p:pic>
      <p:sp>
        <p:nvSpPr>
          <p:cNvPr id="624" name="Google Shape;624;p78"/>
          <p:cNvSpPr txBox="1"/>
          <p:nvPr/>
        </p:nvSpPr>
        <p:spPr>
          <a:xfrm>
            <a:off x="10325100" y="3580725"/>
            <a:ext cx="838200" cy="23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9E9E9E"/>
                </a:solidFill>
                <a:latin typeface="Proxima Nova"/>
                <a:ea typeface="Proxima Nova"/>
                <a:cs typeface="Proxima Nova"/>
                <a:sym typeface="Proxima Nova"/>
              </a:rPr>
              <a:t>IMAGE</a:t>
            </a:r>
            <a:endParaRPr b="1">
              <a:solidFill>
                <a:srgbClr val="9E9E9E"/>
              </a:solidFill>
              <a:latin typeface="Proxima Nova"/>
              <a:ea typeface="Proxima Nova"/>
              <a:cs typeface="Proxima Nova"/>
              <a:sym typeface="Proxima Nova"/>
            </a:endParaRPr>
          </a:p>
        </p:txBody>
      </p:sp>
      <p:pic>
        <p:nvPicPr>
          <p:cNvPr id="625" name="Google Shape;625;p78"/>
          <p:cNvPicPr preferRelativeResize="0"/>
          <p:nvPr/>
        </p:nvPicPr>
        <p:blipFill>
          <a:blip r:embed="rId4">
            <a:alphaModFix/>
          </a:blip>
          <a:stretch>
            <a:fillRect/>
          </a:stretch>
        </p:blipFill>
        <p:spPr>
          <a:xfrm>
            <a:off x="5588525" y="853275"/>
            <a:ext cx="6962995" cy="1710475"/>
          </a:xfrm>
          <a:prstGeom prst="rect">
            <a:avLst/>
          </a:prstGeom>
          <a:noFill/>
          <a:ln>
            <a:noFill/>
          </a:ln>
        </p:spPr>
      </p:pic>
      <p:pic>
        <p:nvPicPr>
          <p:cNvPr id="626" name="Google Shape;626;p78"/>
          <p:cNvPicPr preferRelativeResize="0"/>
          <p:nvPr/>
        </p:nvPicPr>
        <p:blipFill>
          <a:blip r:embed="rId5">
            <a:alphaModFix/>
          </a:blip>
          <a:stretch>
            <a:fillRect/>
          </a:stretch>
        </p:blipFill>
        <p:spPr>
          <a:xfrm>
            <a:off x="5588525" y="2563750"/>
            <a:ext cx="6603474" cy="1997975"/>
          </a:xfrm>
          <a:prstGeom prst="rect">
            <a:avLst/>
          </a:prstGeom>
          <a:noFill/>
          <a:ln>
            <a:noFill/>
          </a:ln>
        </p:spPr>
      </p:pic>
      <p:pic>
        <p:nvPicPr>
          <p:cNvPr id="627" name="Google Shape;627;p78"/>
          <p:cNvPicPr preferRelativeResize="0"/>
          <p:nvPr/>
        </p:nvPicPr>
        <p:blipFill>
          <a:blip r:embed="rId6">
            <a:alphaModFix/>
          </a:blip>
          <a:stretch>
            <a:fillRect/>
          </a:stretch>
        </p:blipFill>
        <p:spPr>
          <a:xfrm>
            <a:off x="5588527" y="4561725"/>
            <a:ext cx="7088774" cy="1710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9"/>
          <p:cNvSpPr txBox="1"/>
          <p:nvPr>
            <p:ph type="title"/>
          </p:nvPr>
        </p:nvSpPr>
        <p:spPr>
          <a:xfrm>
            <a:off x="790025" y="9484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Transactional Decorator</a:t>
            </a:r>
            <a:endParaRPr/>
          </a:p>
        </p:txBody>
      </p:sp>
      <p:sp>
        <p:nvSpPr>
          <p:cNvPr id="633" name="Google Shape;633;p79"/>
          <p:cNvSpPr txBox="1"/>
          <p:nvPr>
            <p:ph idx="1" type="body"/>
          </p:nvPr>
        </p:nvSpPr>
        <p:spPr>
          <a:xfrm>
            <a:off x="790025" y="2228750"/>
            <a:ext cx="3967200" cy="4023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Transactional Service is available through DI</a:t>
            </a:r>
            <a:endParaRPr sz="1800"/>
          </a:p>
          <a:p>
            <a:pPr indent="-342900" lvl="0" marL="457200" rtl="0" algn="l">
              <a:spcBef>
                <a:spcPts val="0"/>
              </a:spcBef>
              <a:spcAft>
                <a:spcPts val="0"/>
              </a:spcAft>
              <a:buSzPts val="1800"/>
              <a:buChar char="●"/>
            </a:pPr>
            <a:r>
              <a:rPr lang="en" sz="1800"/>
              <a:t>Uses local storage</a:t>
            </a:r>
            <a:endParaRPr sz="1800"/>
          </a:p>
          <a:p>
            <a:pPr indent="-342900" lvl="0" marL="457200" rtl="0" algn="l">
              <a:spcBef>
                <a:spcPts val="0"/>
              </a:spcBef>
              <a:spcAft>
                <a:spcPts val="0"/>
              </a:spcAft>
              <a:buSzPts val="1800"/>
              <a:buChar char="●"/>
            </a:pPr>
            <a:r>
              <a:rPr lang="en" sz="1800"/>
              <a:t>An error is thrown if</a:t>
            </a:r>
            <a:r>
              <a:rPr lang="en" sz="1800"/>
              <a:t> @transactional() decoration is missing on the execution chain</a:t>
            </a:r>
            <a:endParaRPr sz="1800"/>
          </a:p>
          <a:p>
            <a:pPr indent="0" lvl="0" marL="457200" rtl="0" algn="l">
              <a:spcBef>
                <a:spcPts val="0"/>
              </a:spcBef>
              <a:spcAft>
                <a:spcPts val="0"/>
              </a:spcAft>
              <a:buNone/>
            </a:pPr>
            <a:r>
              <a:t/>
            </a:r>
            <a:endParaRPr sz="1800"/>
          </a:p>
        </p:txBody>
      </p:sp>
      <p:pic>
        <p:nvPicPr>
          <p:cNvPr id="634" name="Google Shape;634;p79"/>
          <p:cNvPicPr preferRelativeResize="0"/>
          <p:nvPr/>
        </p:nvPicPr>
        <p:blipFill>
          <a:blip r:embed="rId3">
            <a:alphaModFix/>
          </a:blip>
          <a:stretch>
            <a:fillRect/>
          </a:stretch>
        </p:blipFill>
        <p:spPr>
          <a:xfrm>
            <a:off x="5725150" y="1729525"/>
            <a:ext cx="11327123" cy="1887850"/>
          </a:xfrm>
          <a:prstGeom prst="rect">
            <a:avLst/>
          </a:prstGeom>
          <a:noFill/>
          <a:ln>
            <a:noFill/>
          </a:ln>
        </p:spPr>
      </p:pic>
      <p:pic>
        <p:nvPicPr>
          <p:cNvPr id="635" name="Google Shape;635;p79"/>
          <p:cNvPicPr preferRelativeResize="0"/>
          <p:nvPr/>
        </p:nvPicPr>
        <p:blipFill>
          <a:blip r:embed="rId4">
            <a:alphaModFix/>
          </a:blip>
          <a:stretch>
            <a:fillRect/>
          </a:stretch>
        </p:blipFill>
        <p:spPr>
          <a:xfrm>
            <a:off x="5725150" y="3617375"/>
            <a:ext cx="10249948" cy="2704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0"/>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1" name="Google Shape;641;p80"/>
          <p:cNvSpPr txBox="1"/>
          <p:nvPr>
            <p:ph idx="1" type="subTitle"/>
          </p:nvPr>
        </p:nvSpPr>
        <p:spPr>
          <a:xfrm>
            <a:off x="790025" y="1779901"/>
            <a:ext cx="5056800" cy="23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2" name="Google Shape;642;p80"/>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Independent npm module</a:t>
            </a:r>
            <a:endParaRPr/>
          </a:p>
          <a:p>
            <a:pPr indent="-342900" lvl="0" marL="457200" rtl="0" algn="l">
              <a:spcBef>
                <a:spcPts val="0"/>
              </a:spcBef>
              <a:spcAft>
                <a:spcPts val="0"/>
              </a:spcAft>
              <a:buSzPts val="1800"/>
              <a:buChar char="●"/>
            </a:pPr>
            <a:r>
              <a:rPr lang="en"/>
              <a:t>Better integration with Orka</a:t>
            </a:r>
            <a:endParaRPr/>
          </a:p>
          <a:p>
            <a:pPr indent="-342900" lvl="0" marL="457200" rtl="0" algn="l">
              <a:spcBef>
                <a:spcPts val="0"/>
              </a:spcBef>
              <a:spcAft>
                <a:spcPts val="0"/>
              </a:spcAft>
              <a:buSzPts val="1800"/>
              <a:buChar char="●"/>
            </a:pPr>
            <a:r>
              <a:rPr lang="en"/>
              <a:t>Reduce Keiko boilerplate</a:t>
            </a:r>
            <a:endParaRPr/>
          </a:p>
          <a:p>
            <a:pPr indent="-342900" lvl="0" marL="457200" rtl="0" algn="l">
              <a:spcBef>
                <a:spcPts val="0"/>
              </a:spcBef>
              <a:spcAft>
                <a:spcPts val="0"/>
              </a:spcAft>
              <a:buSzPts val="1800"/>
              <a:buChar char="●"/>
            </a:pPr>
            <a:r>
              <a:rPr lang="en"/>
              <a:t>Improve Keiko type safety</a:t>
            </a:r>
            <a:endParaRPr/>
          </a:p>
          <a:p>
            <a:pPr indent="-342900" lvl="0" marL="457200" rtl="0" algn="l">
              <a:spcBef>
                <a:spcPts val="0"/>
              </a:spcBef>
              <a:spcAft>
                <a:spcPts val="0"/>
              </a:spcAft>
              <a:buSzPts val="1800"/>
              <a:buChar char="●"/>
            </a:pPr>
            <a:r>
              <a:rPr lang="en"/>
              <a:t>Reduce testing suite boilerplate with Keiko utils</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pic>
        <p:nvPicPr>
          <p:cNvPr id="643" name="Google Shape;643;p80"/>
          <p:cNvPicPr preferRelativeResize="0"/>
          <p:nvPr/>
        </p:nvPicPr>
        <p:blipFill rotWithShape="1">
          <a:blip r:embed="rId3">
            <a:alphaModFix/>
          </a:blip>
          <a:srcRect b="0" l="19199" r="15274" t="0"/>
          <a:stretch/>
        </p:blipFill>
        <p:spPr>
          <a:xfrm>
            <a:off x="7910600" y="1456000"/>
            <a:ext cx="4062326" cy="4133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1"/>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9" name="Google Shape;649;p81"/>
          <p:cNvSpPr txBox="1"/>
          <p:nvPr>
            <p:ph idx="2" type="body"/>
          </p:nvPr>
        </p:nvSpPr>
        <p:spPr>
          <a:xfrm>
            <a:off x="790025" y="3219351"/>
            <a:ext cx="69207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u="sng">
                <a:solidFill>
                  <a:schemeClr val="hlink"/>
                </a:solidFill>
                <a:hlinkClick r:id="rId3"/>
              </a:rPr>
              <a:t>Decisions Decisions Decisions</a:t>
            </a:r>
            <a:r>
              <a:rPr lang="en"/>
              <a:t> - Dan North</a:t>
            </a:r>
            <a:endParaRPr/>
          </a:p>
          <a:p>
            <a:pPr indent="-342900" lvl="0" marL="457200" rtl="0" algn="l">
              <a:spcBef>
                <a:spcPts val="0"/>
              </a:spcBef>
              <a:spcAft>
                <a:spcPts val="0"/>
              </a:spcAft>
              <a:buSzPts val="1800"/>
              <a:buChar char="●"/>
            </a:pPr>
            <a:r>
              <a:rPr lang="en"/>
              <a:t>Software</a:t>
            </a:r>
            <a:r>
              <a:rPr lang="en"/>
              <a:t> patterns are just ideas</a:t>
            </a:r>
            <a:endParaRPr/>
          </a:p>
          <a:p>
            <a:pPr indent="-342900" lvl="0" marL="457200" rtl="0" algn="l">
              <a:spcBef>
                <a:spcPts val="0"/>
              </a:spcBef>
              <a:spcAft>
                <a:spcPts val="0"/>
              </a:spcAft>
              <a:buSzPts val="1800"/>
              <a:buChar char="●"/>
            </a:pPr>
            <a:r>
              <a:rPr lang="en"/>
              <a:t>We choose to use what is fit for us</a:t>
            </a:r>
            <a:endParaRPr/>
          </a:p>
          <a:p>
            <a:pPr indent="0" lvl="0" marL="0" rtl="0" algn="l">
              <a:spcBef>
                <a:spcPts val="0"/>
              </a:spcBef>
              <a:spcAft>
                <a:spcPts val="0"/>
              </a:spcAft>
              <a:buClr>
                <a:schemeClr val="dk2"/>
              </a:buClr>
              <a:buSzPts val="1100"/>
              <a:buFont typeface="Arial"/>
              <a:buNone/>
            </a:pPr>
            <a:r>
              <a:t/>
            </a:r>
            <a:endParaRPr/>
          </a:p>
        </p:txBody>
      </p:sp>
      <p:pic>
        <p:nvPicPr>
          <p:cNvPr id="650" name="Google Shape;650;p81"/>
          <p:cNvPicPr preferRelativeResize="0"/>
          <p:nvPr/>
        </p:nvPicPr>
        <p:blipFill>
          <a:blip r:embed="rId4">
            <a:alphaModFix/>
          </a:blip>
          <a:stretch>
            <a:fillRect/>
          </a:stretch>
        </p:blipFill>
        <p:spPr>
          <a:xfrm>
            <a:off x="8448675" y="853275"/>
            <a:ext cx="3743325" cy="56903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2"/>
          <p:cNvSpPr txBox="1"/>
          <p:nvPr>
            <p:ph type="title"/>
          </p:nvPr>
        </p:nvSpPr>
        <p:spPr>
          <a:xfrm>
            <a:off x="1627800" y="3279775"/>
            <a:ext cx="8934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790025" y="2015275"/>
            <a:ext cx="7384500" cy="6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Event loop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6" name="Google Shape;356;p42"/>
          <p:cNvSpPr txBox="1"/>
          <p:nvPr>
            <p:ph idx="2" type="body"/>
          </p:nvPr>
        </p:nvSpPr>
        <p:spPr>
          <a:xfrm>
            <a:off x="790025" y="3219350"/>
            <a:ext cx="4132200" cy="2297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The event loop is what allows Node.js to perform non-blocking I/O operations by offloading operations to the system kernel whenever possible.</a:t>
            </a:r>
            <a:endParaRPr/>
          </a:p>
          <a:p>
            <a:pPr indent="-342900" lvl="0" marL="457200" rtl="0" algn="l">
              <a:spcBef>
                <a:spcPts val="0"/>
              </a:spcBef>
              <a:spcAft>
                <a:spcPts val="0"/>
              </a:spcAft>
              <a:buSzPts val="1800"/>
              <a:buChar char="●"/>
            </a:pPr>
            <a:r>
              <a:rPr lang="en"/>
              <a:t>When one of these operations completes, the kernel tells Node.js so that the appropriate callback may be added to the poll queue to eventually be executed.</a:t>
            </a:r>
            <a:endParaRPr/>
          </a:p>
          <a:p>
            <a:pPr indent="0" lvl="0" marL="0" rtl="0" algn="l">
              <a:spcBef>
                <a:spcPts val="0"/>
              </a:spcBef>
              <a:spcAft>
                <a:spcPts val="0"/>
              </a:spcAft>
              <a:buClr>
                <a:schemeClr val="dk2"/>
              </a:buClr>
              <a:buSzPts val="1100"/>
              <a:buFont typeface="Arial"/>
              <a:buNone/>
            </a:pPr>
            <a:r>
              <a:t/>
            </a:r>
            <a:endParaRPr/>
          </a:p>
        </p:txBody>
      </p:sp>
      <p:pic>
        <p:nvPicPr>
          <p:cNvPr id="357" name="Google Shape;357;p42"/>
          <p:cNvPicPr preferRelativeResize="0"/>
          <p:nvPr/>
        </p:nvPicPr>
        <p:blipFill>
          <a:blip r:embed="rId3">
            <a:alphaModFix/>
          </a:blip>
          <a:stretch>
            <a:fillRect/>
          </a:stretch>
        </p:blipFill>
        <p:spPr>
          <a:xfrm>
            <a:off x="8448675" y="853275"/>
            <a:ext cx="3743325" cy="5690398"/>
          </a:xfrm>
          <a:prstGeom prst="rect">
            <a:avLst/>
          </a:prstGeom>
          <a:noFill/>
          <a:ln>
            <a:noFill/>
          </a:ln>
        </p:spPr>
      </p:pic>
      <p:sp>
        <p:nvSpPr>
          <p:cNvPr id="358" name="Google Shape;358;p42"/>
          <p:cNvSpPr txBox="1"/>
          <p:nvPr/>
        </p:nvSpPr>
        <p:spPr>
          <a:xfrm>
            <a:off x="10325100" y="3580725"/>
            <a:ext cx="838200" cy="23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rgbClr val="9E9E9E"/>
                </a:solidFill>
                <a:latin typeface="Proxima Nova"/>
                <a:ea typeface="Proxima Nova"/>
                <a:cs typeface="Proxima Nova"/>
                <a:sym typeface="Proxima Nova"/>
              </a:rPr>
              <a:t>IMAGE</a:t>
            </a:r>
            <a:endParaRPr b="1">
              <a:solidFill>
                <a:srgbClr val="9E9E9E"/>
              </a:solidFill>
              <a:latin typeface="Proxima Nova"/>
              <a:ea typeface="Proxima Nova"/>
              <a:cs typeface="Proxima Nova"/>
              <a:sym typeface="Proxima Nova"/>
            </a:endParaRPr>
          </a:p>
        </p:txBody>
      </p:sp>
      <p:pic>
        <p:nvPicPr>
          <p:cNvPr id="359" name="Google Shape;359;p42"/>
          <p:cNvPicPr preferRelativeResize="0"/>
          <p:nvPr/>
        </p:nvPicPr>
        <p:blipFill>
          <a:blip r:embed="rId4">
            <a:alphaModFix/>
          </a:blip>
          <a:stretch>
            <a:fillRect/>
          </a:stretch>
        </p:blipFill>
        <p:spPr>
          <a:xfrm>
            <a:off x="5152300" y="2385950"/>
            <a:ext cx="7294490" cy="4157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790025" y="113407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Non Blocking / Blocking IO</a:t>
            </a:r>
            <a:endParaRPr sz="3600"/>
          </a:p>
        </p:txBody>
      </p:sp>
      <p:sp>
        <p:nvSpPr>
          <p:cNvPr id="365" name="Google Shape;365;p43"/>
          <p:cNvSpPr txBox="1"/>
          <p:nvPr>
            <p:ph idx="1" type="subTitle"/>
          </p:nvPr>
        </p:nvSpPr>
        <p:spPr>
          <a:xfrm>
            <a:off x="790025" y="2001525"/>
            <a:ext cx="3246600" cy="39216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sz="1800"/>
          </a:p>
        </p:txBody>
      </p:sp>
      <p:sp>
        <p:nvSpPr>
          <p:cNvPr id="366" name="Google Shape;366;p43"/>
          <p:cNvSpPr txBox="1"/>
          <p:nvPr>
            <p:ph idx="2" type="body"/>
          </p:nvPr>
        </p:nvSpPr>
        <p:spPr>
          <a:xfrm>
            <a:off x="5070900" y="1888075"/>
            <a:ext cx="6551700" cy="49698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7A7E85"/>
                </a:solidFill>
                <a:latin typeface="Courier New"/>
                <a:ea typeface="Courier New"/>
                <a:cs typeface="Courier New"/>
                <a:sym typeface="Courier New"/>
              </a:rPr>
              <a:t>// Blocking I/O operation - Synchronous</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C77DBB"/>
                </a:solidFill>
                <a:latin typeface="Courier New"/>
                <a:ea typeface="Courier New"/>
                <a:cs typeface="Courier New"/>
                <a:sym typeface="Courier New"/>
              </a:rPr>
              <a:t>const data </a:t>
            </a:r>
            <a:r>
              <a:rPr b="1" lang="en" sz="1400">
                <a:solidFill>
                  <a:srgbClr val="BCBEC4"/>
                </a:solidFill>
                <a:latin typeface="Courier New"/>
                <a:ea typeface="Courier New"/>
                <a:cs typeface="Courier New"/>
                <a:sym typeface="Courier New"/>
              </a:rPr>
              <a:t>= fs.readFileSync(</a:t>
            </a:r>
            <a:r>
              <a:rPr b="1" lang="en" sz="1400">
                <a:solidFill>
                  <a:srgbClr val="6AAB73"/>
                </a:solidFill>
                <a:latin typeface="Courier New"/>
                <a:ea typeface="Courier New"/>
                <a:cs typeface="Courier New"/>
                <a:sym typeface="Courier New"/>
              </a:rPr>
              <a:t>'example.txt'</a:t>
            </a:r>
            <a:r>
              <a:rPr b="1" lang="en" sz="1400">
                <a:solidFill>
                  <a:srgbClr val="BCBEC4"/>
                </a:solidFill>
                <a:latin typeface="Courier New"/>
                <a:ea typeface="Courier New"/>
                <a:cs typeface="Courier New"/>
                <a:sym typeface="Courier New"/>
              </a:rPr>
              <a:t>, </a:t>
            </a:r>
            <a:r>
              <a:rPr b="1" lang="en" sz="1400">
                <a:solidFill>
                  <a:srgbClr val="6AAB73"/>
                </a:solidFill>
                <a:latin typeface="Courier New"/>
                <a:ea typeface="Courier New"/>
                <a:cs typeface="Courier New"/>
                <a:sym typeface="Courier New"/>
              </a:rPr>
              <a:t>'utf-8'</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log</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'File contents:'</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7A7E85"/>
                </a:solidFill>
                <a:latin typeface="Courier New"/>
                <a:ea typeface="Courier New"/>
                <a:cs typeface="Courier New"/>
                <a:sym typeface="Courier New"/>
              </a:rPr>
              <a:t>// The program will not proceed until the entire file is read</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log</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'Program continues...'</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7A7E85"/>
                </a:solidFill>
                <a:latin typeface="Courier New"/>
                <a:ea typeface="Courier New"/>
                <a:cs typeface="Courier New"/>
                <a:sym typeface="Courier New"/>
              </a:rPr>
              <a:t>// Non-blocking I/O operation - Asynchronous</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C77DBB"/>
                </a:solidFill>
                <a:latin typeface="Courier New"/>
                <a:ea typeface="Courier New"/>
                <a:cs typeface="Courier New"/>
                <a:sym typeface="Courier New"/>
              </a:rPr>
              <a:t>fs</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readFile</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'example.txt'</a:t>
            </a:r>
            <a:r>
              <a:rPr b="1" lang="en" sz="1400">
                <a:solidFill>
                  <a:srgbClr val="BCBEC4"/>
                </a:solidFill>
                <a:latin typeface="Courier New"/>
                <a:ea typeface="Courier New"/>
                <a:cs typeface="Courier New"/>
                <a:sym typeface="Courier New"/>
              </a:rPr>
              <a:t>, </a:t>
            </a:r>
            <a:r>
              <a:rPr b="1" lang="en" sz="1400">
                <a:solidFill>
                  <a:srgbClr val="6AAB73"/>
                </a:solidFill>
                <a:latin typeface="Courier New"/>
                <a:ea typeface="Courier New"/>
                <a:cs typeface="Courier New"/>
                <a:sym typeface="Courier New"/>
              </a:rPr>
              <a:t>'utf-8'</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err</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 =&gt;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56A8F5"/>
                </a:solidFill>
                <a:latin typeface="Courier New"/>
                <a:ea typeface="Courier New"/>
                <a:cs typeface="Courier New"/>
                <a:sym typeface="Courier New"/>
              </a:rPr>
              <a:t>if </a:t>
            </a:r>
            <a:r>
              <a:rPr b="1" lang="en" sz="1400">
                <a:solidFill>
                  <a:srgbClr val="BCBEC4"/>
                </a:solidFill>
                <a:latin typeface="Courier New"/>
                <a:ea typeface="Courier New"/>
                <a:cs typeface="Courier New"/>
                <a:sym typeface="Courier New"/>
              </a:rPr>
              <a:t>(err)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BCBEC4"/>
                </a:solidFill>
                <a:latin typeface="Courier New"/>
                <a:ea typeface="Courier New"/>
                <a:cs typeface="Courier New"/>
                <a:sym typeface="Courier New"/>
              </a:rPr>
              <a:t>    console.error(</a:t>
            </a:r>
            <a:r>
              <a:rPr b="1" lang="en" sz="1400">
                <a:solidFill>
                  <a:srgbClr val="6AAB73"/>
                </a:solidFill>
                <a:latin typeface="Courier New"/>
                <a:ea typeface="Courier New"/>
                <a:cs typeface="Courier New"/>
                <a:sym typeface="Courier New"/>
              </a:rPr>
              <a:t>'Error reading file:'</a:t>
            </a:r>
            <a:r>
              <a:rPr b="1" lang="en" sz="1400">
                <a:solidFill>
                  <a:srgbClr val="BCBEC4"/>
                </a:solidFill>
                <a:latin typeface="Courier New"/>
                <a:ea typeface="Courier New"/>
                <a:cs typeface="Courier New"/>
                <a:sym typeface="Courier New"/>
              </a:rPr>
              <a:t>, err);</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CF8E6D"/>
                </a:solidFill>
                <a:latin typeface="Courier New"/>
                <a:ea typeface="Courier New"/>
                <a:cs typeface="Courier New"/>
                <a:sym typeface="Courier New"/>
              </a:rPr>
              <a:t>return</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log</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'File contents:'</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7A7E85"/>
                </a:solidFill>
                <a:latin typeface="Courier New"/>
                <a:ea typeface="Courier New"/>
                <a:cs typeface="Courier New"/>
                <a:sym typeface="Courier New"/>
              </a:rPr>
              <a:t>// Program continues without waiting for the file read operation to complete</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9CDCFE"/>
              </a:buClr>
              <a:buSzPts val="1400"/>
              <a:buFont typeface="Courier New"/>
              <a:buAutoNum type="arabicPeriod"/>
            </a:pPr>
            <a:r>
              <a:rPr b="1" lang="en" sz="1400">
                <a:solidFill>
                  <a:srgbClr val="BCBEC4"/>
                </a:solidFill>
                <a:latin typeface="Courier New"/>
                <a:ea typeface="Courier New"/>
                <a:cs typeface="Courier New"/>
                <a:sym typeface="Courier New"/>
              </a:rPr>
              <a:t>console.log(</a:t>
            </a:r>
            <a:r>
              <a:rPr b="1" lang="en" sz="1400">
                <a:solidFill>
                  <a:srgbClr val="6AAB73"/>
                </a:solidFill>
                <a:latin typeface="Courier New"/>
                <a:ea typeface="Courier New"/>
                <a:cs typeface="Courier New"/>
                <a:sym typeface="Courier New"/>
              </a:rPr>
              <a:t>'Program continues...'</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900">
              <a:solidFill>
                <a:srgbClr val="569CD6"/>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442125" y="1494650"/>
            <a:ext cx="7384500" cy="67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Asynchronous Programming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2" name="Google Shape;372;p44"/>
          <p:cNvSpPr txBox="1"/>
          <p:nvPr>
            <p:ph idx="2" type="body"/>
          </p:nvPr>
        </p:nvSpPr>
        <p:spPr>
          <a:xfrm>
            <a:off x="442125" y="2894425"/>
            <a:ext cx="5769600" cy="341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Asynchronous programming is a method of parallel computer programming that enables a process to run separately from the primary function of the program.</a:t>
            </a:r>
            <a:endParaRPr/>
          </a:p>
          <a:p>
            <a:pPr indent="-342900" lvl="0" marL="457200" rtl="0" algn="l">
              <a:spcBef>
                <a:spcPts val="0"/>
              </a:spcBef>
              <a:spcAft>
                <a:spcPts val="0"/>
              </a:spcAft>
              <a:buSzPts val="1800"/>
              <a:buChar char="●"/>
            </a:pPr>
            <a:r>
              <a:rPr lang="en"/>
              <a:t>Once the process completes, it communicates this information and may impact the primary function</a:t>
            </a:r>
            <a:endParaRPr/>
          </a:p>
          <a:p>
            <a:pPr indent="-342900" lvl="0" marL="457200" rtl="0" algn="l">
              <a:spcBef>
                <a:spcPts val="0"/>
              </a:spcBef>
              <a:spcAft>
                <a:spcPts val="0"/>
              </a:spcAft>
              <a:buSzPts val="1800"/>
              <a:buChar char="●"/>
            </a:pPr>
            <a:r>
              <a:rPr lang="en"/>
              <a:t>Callback, Promises and Aync/ Await are the techniques for writing asynchronous JavaScript</a:t>
            </a:r>
            <a:endParaRPr/>
          </a:p>
          <a:p>
            <a:pPr indent="0" lvl="0" marL="457200" rtl="0" algn="l">
              <a:spcBef>
                <a:spcPts val="0"/>
              </a:spcBef>
              <a:spcAft>
                <a:spcPts val="0"/>
              </a:spcAft>
              <a:buNone/>
            </a:pPr>
            <a:r>
              <a:t/>
            </a:r>
            <a:endParaRPr/>
          </a:p>
        </p:txBody>
      </p:sp>
      <p:sp>
        <p:nvSpPr>
          <p:cNvPr id="373" name="Google Shape;373;p44"/>
          <p:cNvSpPr txBox="1"/>
          <p:nvPr/>
        </p:nvSpPr>
        <p:spPr>
          <a:xfrm>
            <a:off x="10325100" y="3580725"/>
            <a:ext cx="838200" cy="23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b="1">
              <a:solidFill>
                <a:srgbClr val="9E9E9E"/>
              </a:solidFill>
              <a:latin typeface="Proxima Nova"/>
              <a:ea typeface="Proxima Nova"/>
              <a:cs typeface="Proxima Nova"/>
              <a:sym typeface="Proxima Nova"/>
            </a:endParaRPr>
          </a:p>
        </p:txBody>
      </p:sp>
      <p:pic>
        <p:nvPicPr>
          <p:cNvPr id="374" name="Google Shape;374;p44"/>
          <p:cNvPicPr preferRelativeResize="0"/>
          <p:nvPr/>
        </p:nvPicPr>
        <p:blipFill>
          <a:blip r:embed="rId3">
            <a:alphaModFix/>
          </a:blip>
          <a:stretch>
            <a:fillRect/>
          </a:stretch>
        </p:blipFill>
        <p:spPr>
          <a:xfrm>
            <a:off x="6033675" y="2166950"/>
            <a:ext cx="6227899" cy="332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790025" y="553950"/>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Callbacks</a:t>
            </a:r>
            <a:endParaRPr sz="3600"/>
          </a:p>
        </p:txBody>
      </p:sp>
      <p:sp>
        <p:nvSpPr>
          <p:cNvPr id="380" name="Google Shape;380;p45"/>
          <p:cNvSpPr txBox="1"/>
          <p:nvPr>
            <p:ph idx="1" type="subTitle"/>
          </p:nvPr>
        </p:nvSpPr>
        <p:spPr>
          <a:xfrm>
            <a:off x="790025" y="1468200"/>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Callbacks: A Callback is a function </a:t>
            </a:r>
            <a:r>
              <a:rPr lang="en" sz="1800"/>
              <a:t>that is passed as an argument to another function.</a:t>
            </a:r>
            <a:endParaRPr sz="1800"/>
          </a:p>
          <a:p>
            <a:pPr indent="-342900" lvl="0" marL="457200" rtl="0" algn="l">
              <a:spcBef>
                <a:spcPts val="0"/>
              </a:spcBef>
              <a:spcAft>
                <a:spcPts val="0"/>
              </a:spcAft>
              <a:buClr>
                <a:srgbClr val="00B7CD"/>
              </a:buClr>
              <a:buSzPts val="1800"/>
              <a:buFont typeface="Proxima Nova"/>
              <a:buChar char="●"/>
            </a:pPr>
            <a:r>
              <a:rPr lang="en" sz="1800"/>
              <a:t>The function that takes in a function/functions (callback function) as an argument/arguments is called higher-order function.</a:t>
            </a:r>
            <a:endParaRPr sz="1800"/>
          </a:p>
          <a:p>
            <a:pPr indent="-342900" lvl="0" marL="457200" rtl="0" algn="l">
              <a:spcBef>
                <a:spcPts val="0"/>
              </a:spcBef>
              <a:spcAft>
                <a:spcPts val="0"/>
              </a:spcAft>
              <a:buClr>
                <a:srgbClr val="00B7CD"/>
              </a:buClr>
              <a:buSzPts val="1800"/>
              <a:buFont typeface="Proxima Nova"/>
              <a:buChar char="●"/>
            </a:pPr>
            <a:r>
              <a:rPr lang="en" sz="1800"/>
              <a:t>Callback functions are executed inside of the higher-order function.</a:t>
            </a:r>
            <a:endParaRPr sz="1800"/>
          </a:p>
        </p:txBody>
      </p:sp>
      <p:sp>
        <p:nvSpPr>
          <p:cNvPr id="381" name="Google Shape;381;p45"/>
          <p:cNvSpPr txBox="1"/>
          <p:nvPr>
            <p:ph idx="2" type="body"/>
          </p:nvPr>
        </p:nvSpPr>
        <p:spPr>
          <a:xfrm>
            <a:off x="5070900" y="553950"/>
            <a:ext cx="6551700" cy="57501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77DBB"/>
                </a:solidFill>
                <a:latin typeface="Courier New"/>
                <a:ea typeface="Courier New"/>
                <a:cs typeface="Courier New"/>
                <a:sym typeface="Courier New"/>
              </a:rPr>
              <a:t>const fs </a:t>
            </a:r>
            <a:r>
              <a:rPr b="1" lang="en" sz="1400">
                <a:solidFill>
                  <a:srgbClr val="BCBEC4"/>
                </a:solidFill>
                <a:latin typeface="Courier New"/>
                <a:ea typeface="Courier New"/>
                <a:cs typeface="Courier New"/>
                <a:sym typeface="Courier New"/>
              </a:rPr>
              <a:t>= </a:t>
            </a:r>
            <a:r>
              <a:rPr b="1" i="1" lang="en" sz="1400">
                <a:solidFill>
                  <a:srgbClr val="C77DBA"/>
                </a:solidFill>
                <a:latin typeface="Courier New"/>
                <a:ea typeface="Courier New"/>
                <a:cs typeface="Courier New"/>
                <a:sym typeface="Courier New"/>
              </a:rPr>
              <a:t>require</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'fs'</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77DBB"/>
                </a:solidFill>
                <a:latin typeface="Courier New"/>
                <a:ea typeface="Courier New"/>
                <a:cs typeface="Courier New"/>
                <a:sym typeface="Courier New"/>
              </a:rPr>
              <a:t>function </a:t>
            </a:r>
            <a:r>
              <a:rPr b="1" lang="en" sz="1400">
                <a:solidFill>
                  <a:srgbClr val="56A8F5"/>
                </a:solidFill>
                <a:latin typeface="Courier New"/>
                <a:ea typeface="Courier New"/>
                <a:cs typeface="Courier New"/>
                <a:sym typeface="Courier New"/>
              </a:rPr>
              <a:t>readFileCallback</a:t>
            </a:r>
            <a:r>
              <a:rPr b="1" lang="en" sz="1400">
                <a:solidFill>
                  <a:srgbClr val="BCBEC4"/>
                </a:solidFill>
                <a:latin typeface="Courier New"/>
                <a:ea typeface="Courier New"/>
                <a:cs typeface="Courier New"/>
                <a:sym typeface="Courier New"/>
              </a:rPr>
              <a:t>(filePath, callback)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fs.readFile(filePath, </a:t>
            </a:r>
            <a:r>
              <a:rPr b="1" lang="en" sz="1400">
                <a:solidFill>
                  <a:srgbClr val="6AAB73"/>
                </a:solidFill>
                <a:latin typeface="Courier New"/>
                <a:ea typeface="Courier New"/>
                <a:cs typeface="Courier New"/>
                <a:sym typeface="Courier New"/>
              </a:rPr>
              <a:t>'utf8'</a:t>
            </a:r>
            <a:r>
              <a:rPr b="1" lang="en" sz="1400">
                <a:solidFill>
                  <a:srgbClr val="BCBEC4"/>
                </a:solidFill>
                <a:latin typeface="Courier New"/>
                <a:ea typeface="Courier New"/>
                <a:cs typeface="Courier New"/>
                <a:sym typeface="Courier New"/>
              </a:rPr>
              <a:t>, (err, data) =&gt;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CF8E6D"/>
                </a:solidFill>
                <a:latin typeface="Courier New"/>
                <a:ea typeface="Courier New"/>
                <a:cs typeface="Courier New"/>
                <a:sym typeface="Courier New"/>
              </a:rPr>
              <a:t>if </a:t>
            </a:r>
            <a:r>
              <a:rPr b="1" lang="en" sz="1400">
                <a:solidFill>
                  <a:srgbClr val="BCBEC4"/>
                </a:solidFill>
                <a:latin typeface="Courier New"/>
                <a:ea typeface="Courier New"/>
                <a:cs typeface="Courier New"/>
                <a:sym typeface="Courier New"/>
              </a:rPr>
              <a:t>(err)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callback(err, </a:t>
            </a:r>
            <a:r>
              <a:rPr b="1" lang="en" sz="1400">
                <a:solidFill>
                  <a:srgbClr val="CF8E6D"/>
                </a:solidFill>
                <a:latin typeface="Courier New"/>
                <a:ea typeface="Courier New"/>
                <a:cs typeface="Courier New"/>
                <a:sym typeface="Courier New"/>
              </a:rPr>
              <a:t>null</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 </a:t>
            </a:r>
            <a:r>
              <a:rPr b="1" lang="en" sz="1400">
                <a:solidFill>
                  <a:srgbClr val="CF8E6D"/>
                </a:solidFill>
                <a:latin typeface="Courier New"/>
                <a:ea typeface="Courier New"/>
                <a:cs typeface="Courier New"/>
                <a:sym typeface="Courier New"/>
              </a:rPr>
              <a:t>else </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callback(</a:t>
            </a:r>
            <a:r>
              <a:rPr b="1" lang="en" sz="1400">
                <a:solidFill>
                  <a:srgbClr val="CF8E6D"/>
                </a:solidFill>
                <a:latin typeface="Courier New"/>
                <a:ea typeface="Courier New"/>
                <a:cs typeface="Courier New"/>
                <a:sym typeface="Courier New"/>
              </a:rPr>
              <a:t>null</a:t>
            </a:r>
            <a:r>
              <a:rPr b="1" lang="en" sz="1400">
                <a:solidFill>
                  <a:srgbClr val="BCBEC4"/>
                </a:solidFill>
                <a:latin typeface="Courier New"/>
                <a:ea typeface="Courier New"/>
                <a:cs typeface="Courier New"/>
                <a:sym typeface="Courier New"/>
              </a:rPr>
              <a:t>, data);</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7A7E85"/>
                </a:solidFill>
                <a:latin typeface="Courier New"/>
                <a:ea typeface="Courier New"/>
                <a:cs typeface="Courier New"/>
                <a:sym typeface="Courier New"/>
              </a:rPr>
              <a:t>// Example usage</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56A8F5"/>
                </a:solidFill>
                <a:latin typeface="Courier New"/>
                <a:ea typeface="Courier New"/>
                <a:cs typeface="Courier New"/>
                <a:sym typeface="Courier New"/>
              </a:rPr>
              <a:t>readFileCallback</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'example.txt'</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err</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 =&gt;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56A8F5"/>
                </a:solidFill>
                <a:latin typeface="Courier New"/>
                <a:ea typeface="Courier New"/>
                <a:cs typeface="Courier New"/>
                <a:sym typeface="Courier New"/>
              </a:rPr>
              <a:t>if </a:t>
            </a:r>
            <a:r>
              <a:rPr b="1" lang="en" sz="1400">
                <a:solidFill>
                  <a:srgbClr val="BCBEC4"/>
                </a:solidFill>
                <a:latin typeface="Courier New"/>
                <a:ea typeface="Courier New"/>
                <a:cs typeface="Courier New"/>
                <a:sym typeface="Courier New"/>
              </a:rPr>
              <a:t>(err)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console.error(</a:t>
            </a:r>
            <a:r>
              <a:rPr b="1" lang="en" sz="1400">
                <a:solidFill>
                  <a:srgbClr val="6AAB73"/>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 err);</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 </a:t>
            </a:r>
            <a:r>
              <a:rPr b="1" lang="en" sz="1400">
                <a:solidFill>
                  <a:srgbClr val="C77DBB"/>
                </a:solidFill>
                <a:latin typeface="Courier New"/>
                <a:ea typeface="Courier New"/>
                <a:cs typeface="Courier New"/>
                <a:sym typeface="Courier New"/>
              </a:rPr>
              <a:t>else </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log</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endParaRPr b="1" sz="1400">
              <a:solidFill>
                <a:srgbClr val="569CD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569CD6"/>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790025" y="605025"/>
            <a:ext cx="3246600" cy="63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Promises</a:t>
            </a:r>
            <a:endParaRPr sz="3600"/>
          </a:p>
        </p:txBody>
      </p:sp>
      <p:sp>
        <p:nvSpPr>
          <p:cNvPr id="387" name="Google Shape;387;p46"/>
          <p:cNvSpPr txBox="1"/>
          <p:nvPr>
            <p:ph idx="1" type="subTitle"/>
          </p:nvPr>
        </p:nvSpPr>
        <p:spPr>
          <a:xfrm>
            <a:off x="790025" y="1812075"/>
            <a:ext cx="3246600" cy="39216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00B7CD"/>
              </a:buClr>
              <a:buSzPts val="1800"/>
              <a:buFont typeface="Proxima Nova"/>
              <a:buChar char="●"/>
            </a:pPr>
            <a:r>
              <a:rPr lang="en" sz="1800"/>
              <a:t>A Promise is an object that presents a value that may not be available yet, but will be resolved at some point in the future. </a:t>
            </a:r>
            <a:endParaRPr sz="1800"/>
          </a:p>
          <a:p>
            <a:pPr indent="-342900" lvl="0" marL="457200" rtl="0" algn="l">
              <a:spcBef>
                <a:spcPts val="0"/>
              </a:spcBef>
              <a:spcAft>
                <a:spcPts val="0"/>
              </a:spcAft>
              <a:buClr>
                <a:srgbClr val="00B7CD"/>
              </a:buClr>
              <a:buSzPts val="1800"/>
              <a:buFont typeface="Proxima Nova"/>
              <a:buChar char="●"/>
            </a:pPr>
            <a:r>
              <a:rPr lang="en" sz="1800"/>
              <a:t>It allows us to associate handlers with an asynchronous action that will eventual return a success value or a failure reason. </a:t>
            </a:r>
            <a:endParaRPr sz="1800"/>
          </a:p>
        </p:txBody>
      </p:sp>
      <p:sp>
        <p:nvSpPr>
          <p:cNvPr id="388" name="Google Shape;388;p46"/>
          <p:cNvSpPr txBox="1"/>
          <p:nvPr>
            <p:ph idx="2" type="body"/>
          </p:nvPr>
        </p:nvSpPr>
        <p:spPr>
          <a:xfrm>
            <a:off x="5070900" y="1241925"/>
            <a:ext cx="6551700" cy="5061900"/>
          </a:xfrm>
          <a:prstGeom prst="rect">
            <a:avLst/>
          </a:prstGeom>
        </p:spPr>
        <p:txBody>
          <a:bodyPr anchorCtr="0" anchor="ctr" bIns="0" lIns="0" spcFirstLastPara="1" rIns="0" wrap="square" tIns="0">
            <a:noAutofit/>
          </a:bodyPr>
          <a:lstStyle/>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77DBB"/>
                </a:solidFill>
                <a:latin typeface="Courier New"/>
                <a:ea typeface="Courier New"/>
                <a:cs typeface="Courier New"/>
                <a:sym typeface="Courier New"/>
              </a:rPr>
              <a:t>const fsPromises </a:t>
            </a:r>
            <a:r>
              <a:rPr b="1" lang="en" sz="1400">
                <a:solidFill>
                  <a:srgbClr val="BCBEC4"/>
                </a:solidFill>
                <a:latin typeface="Courier New"/>
                <a:ea typeface="Courier New"/>
                <a:cs typeface="Courier New"/>
                <a:sym typeface="Courier New"/>
              </a:rPr>
              <a:t>= </a:t>
            </a:r>
            <a:r>
              <a:rPr b="1" i="1" lang="en" sz="1400">
                <a:solidFill>
                  <a:srgbClr val="C77DBA"/>
                </a:solidFill>
                <a:latin typeface="Courier New"/>
                <a:ea typeface="Courier New"/>
                <a:cs typeface="Courier New"/>
                <a:sym typeface="Courier New"/>
              </a:rPr>
              <a:t>require</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'fs'</a:t>
            </a:r>
            <a:r>
              <a:rPr b="1" lang="en" sz="1400">
                <a:solidFill>
                  <a:srgbClr val="BCBEC4"/>
                </a:solidFill>
                <a:latin typeface="Courier New"/>
                <a:ea typeface="Courier New"/>
                <a:cs typeface="Courier New"/>
                <a:sym typeface="Courier New"/>
              </a:rPr>
              <a:t>).</a:t>
            </a:r>
            <a:r>
              <a:rPr b="1" i="1" lang="en" sz="1400">
                <a:solidFill>
                  <a:srgbClr val="C77DBA"/>
                </a:solidFill>
                <a:latin typeface="Courier New"/>
                <a:ea typeface="Courier New"/>
                <a:cs typeface="Courier New"/>
                <a:sym typeface="Courier New"/>
              </a:rPr>
              <a:t>promises</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C77DBB"/>
                </a:solidFill>
                <a:latin typeface="Courier New"/>
                <a:ea typeface="Courier New"/>
                <a:cs typeface="Courier New"/>
                <a:sym typeface="Courier New"/>
              </a:rPr>
              <a:t>function </a:t>
            </a:r>
            <a:r>
              <a:rPr b="1" lang="en" sz="1400">
                <a:solidFill>
                  <a:srgbClr val="56A8F5"/>
                </a:solidFill>
                <a:latin typeface="Courier New"/>
                <a:ea typeface="Courier New"/>
                <a:cs typeface="Courier New"/>
                <a:sym typeface="Courier New"/>
              </a:rPr>
              <a:t>readFilePromise</a:t>
            </a:r>
            <a:r>
              <a:rPr b="1" lang="en" sz="1400">
                <a:solidFill>
                  <a:srgbClr val="BCBEC4"/>
                </a:solidFill>
                <a:latin typeface="Courier New"/>
                <a:ea typeface="Courier New"/>
                <a:cs typeface="Courier New"/>
                <a:sym typeface="Courier New"/>
              </a:rPr>
              <a:t>(filePath)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CF8E6D"/>
                </a:solidFill>
                <a:latin typeface="Courier New"/>
                <a:ea typeface="Courier New"/>
                <a:cs typeface="Courier New"/>
                <a:sym typeface="Courier New"/>
              </a:rPr>
              <a:t>return new </a:t>
            </a:r>
            <a:r>
              <a:rPr b="1" lang="en" sz="1400">
                <a:solidFill>
                  <a:srgbClr val="56A8F5"/>
                </a:solidFill>
                <a:latin typeface="Courier New"/>
                <a:ea typeface="Courier New"/>
                <a:cs typeface="Courier New"/>
                <a:sym typeface="Courier New"/>
              </a:rPr>
              <a:t>Promise</a:t>
            </a:r>
            <a:r>
              <a:rPr b="1" lang="en" sz="1400">
                <a:solidFill>
                  <a:srgbClr val="BCBEC4"/>
                </a:solidFill>
                <a:latin typeface="Courier New"/>
                <a:ea typeface="Courier New"/>
                <a:cs typeface="Courier New"/>
                <a:sym typeface="Courier New"/>
              </a:rPr>
              <a:t>((resolve, reject) =&gt;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fsPromises.readFile(filePath, </a:t>
            </a:r>
            <a:r>
              <a:rPr b="1" lang="en" sz="1400">
                <a:solidFill>
                  <a:srgbClr val="6AAB73"/>
                </a:solidFill>
                <a:latin typeface="Courier New"/>
                <a:ea typeface="Courier New"/>
                <a:cs typeface="Courier New"/>
                <a:sym typeface="Courier New"/>
              </a:rPr>
              <a:t>'utf8'</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56A8F5"/>
                </a:solidFill>
                <a:latin typeface="Courier New"/>
                <a:ea typeface="Courier New"/>
                <a:cs typeface="Courier New"/>
                <a:sym typeface="Courier New"/>
              </a:rPr>
              <a:t>then</a:t>
            </a:r>
            <a:r>
              <a:rPr b="1" lang="en" sz="1400">
                <a:solidFill>
                  <a:srgbClr val="BCBEC4"/>
                </a:solidFill>
                <a:latin typeface="Courier New"/>
                <a:ea typeface="Courier New"/>
                <a:cs typeface="Courier New"/>
                <a:sym typeface="Courier New"/>
              </a:rPr>
              <a:t>(data =&gt; resolve(data))</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r>
              <a:rPr b="1" lang="en" sz="1400">
                <a:solidFill>
                  <a:srgbClr val="56A8F5"/>
                </a:solidFill>
                <a:latin typeface="Courier New"/>
                <a:ea typeface="Courier New"/>
                <a:cs typeface="Courier New"/>
                <a:sym typeface="Courier New"/>
              </a:rPr>
              <a:t>catch</a:t>
            </a:r>
            <a:r>
              <a:rPr b="1" lang="en" sz="1400">
                <a:solidFill>
                  <a:srgbClr val="BCBEC4"/>
                </a:solidFill>
                <a:latin typeface="Courier New"/>
                <a:ea typeface="Courier New"/>
                <a:cs typeface="Courier New"/>
                <a:sym typeface="Courier New"/>
              </a:rPr>
              <a:t>(error =&gt; reject(error));</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   });</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7A7E85"/>
                </a:solidFill>
                <a:latin typeface="Courier New"/>
                <a:ea typeface="Courier New"/>
                <a:cs typeface="Courier New"/>
                <a:sym typeface="Courier New"/>
              </a:rPr>
              <a:t>// Example usage</a:t>
            </a:r>
            <a:endParaRPr b="1" sz="1400">
              <a:solidFill>
                <a:srgbClr val="7A7E85"/>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56A8F5"/>
                </a:solidFill>
                <a:latin typeface="Courier New"/>
                <a:ea typeface="Courier New"/>
                <a:cs typeface="Courier New"/>
                <a:sym typeface="Courier New"/>
              </a:rPr>
              <a:t>readFilePromise</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'example.txt'</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then</a:t>
            </a:r>
            <a:r>
              <a:rPr b="1" lang="en" sz="1400">
                <a:solidFill>
                  <a:srgbClr val="BCBEC4"/>
                </a:solidFill>
                <a:latin typeface="Courier New"/>
                <a:ea typeface="Courier New"/>
                <a:cs typeface="Courier New"/>
                <a:sym typeface="Courier New"/>
              </a:rPr>
              <a:t>(data =&gt; </a:t>
            </a: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log</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data</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catch</a:t>
            </a:r>
            <a:r>
              <a:rPr b="1" lang="en" sz="1400">
                <a:solidFill>
                  <a:srgbClr val="BCBEC4"/>
                </a:solidFill>
                <a:latin typeface="Courier New"/>
                <a:ea typeface="Courier New"/>
                <a:cs typeface="Courier New"/>
                <a:sym typeface="Courier New"/>
              </a:rPr>
              <a:t>(error =&gt; </a:t>
            </a:r>
            <a:r>
              <a:rPr b="1" lang="en" sz="1400">
                <a:solidFill>
                  <a:srgbClr val="C77DBB"/>
                </a:solidFill>
                <a:latin typeface="Courier New"/>
                <a:ea typeface="Courier New"/>
                <a:cs typeface="Courier New"/>
                <a:sym typeface="Courier New"/>
              </a:rPr>
              <a:t>console</a:t>
            </a:r>
            <a:r>
              <a:rPr b="1" lang="en" sz="1400">
                <a:solidFill>
                  <a:srgbClr val="BCBEC4"/>
                </a:solidFill>
                <a:latin typeface="Courier New"/>
                <a:ea typeface="Courier New"/>
                <a:cs typeface="Courier New"/>
                <a:sym typeface="Courier New"/>
              </a:rPr>
              <a:t>.</a:t>
            </a:r>
            <a:r>
              <a:rPr b="1" lang="en" sz="1400">
                <a:solidFill>
                  <a:srgbClr val="56A8F5"/>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a:t>
            </a:r>
            <a:r>
              <a:rPr b="1" lang="en" sz="1400">
                <a:solidFill>
                  <a:srgbClr val="6AAB73"/>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 </a:t>
            </a:r>
            <a:r>
              <a:rPr b="1" lang="en" sz="1400">
                <a:solidFill>
                  <a:srgbClr val="C77DBB"/>
                </a:solidFill>
                <a:latin typeface="Courier New"/>
                <a:ea typeface="Courier New"/>
                <a:cs typeface="Courier New"/>
                <a:sym typeface="Courier New"/>
              </a:rPr>
              <a:t>error</a:t>
            </a:r>
            <a:r>
              <a:rPr b="1" lang="en" sz="1400">
                <a:solidFill>
                  <a:srgbClr val="BCBEC4"/>
                </a:solidFill>
                <a:latin typeface="Courier New"/>
                <a:ea typeface="Courier New"/>
                <a:cs typeface="Courier New"/>
                <a:sym typeface="Courier New"/>
              </a:rPr>
              <a:t>));</a:t>
            </a:r>
            <a:endParaRPr b="1" sz="1400">
              <a:solidFill>
                <a:srgbClr val="BCBEC4"/>
              </a:solidFill>
              <a:latin typeface="Courier New"/>
              <a:ea typeface="Courier New"/>
              <a:cs typeface="Courier New"/>
              <a:sym typeface="Courier New"/>
            </a:endParaRPr>
          </a:p>
          <a:p>
            <a:pPr indent="-317500" lvl="0" marL="457200" rtl="0" algn="l">
              <a:lnSpc>
                <a:spcPct val="150000"/>
              </a:lnSpc>
              <a:spcBef>
                <a:spcPts val="0"/>
              </a:spcBef>
              <a:spcAft>
                <a:spcPts val="0"/>
              </a:spcAft>
              <a:buClr>
                <a:srgbClr val="569CD6"/>
              </a:buClr>
              <a:buSzPts val="1400"/>
              <a:buFont typeface="Courier New"/>
              <a:buAutoNum type="arabicPeriod"/>
            </a:pPr>
            <a:r>
              <a:t/>
            </a:r>
            <a:endParaRPr b="1" sz="14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569CD6"/>
              </a:solidFill>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400">
              <a:solidFill>
                <a:srgbClr val="CCCCC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solidFill>
                <a:srgbClr val="569CD6"/>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kable">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